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83.jpg" ContentType="image/jpeg"/>
  <Override PartName="/ppt/media/image103.jpg" ContentType="image/jpeg"/>
  <Override PartName="/ppt/media/image104.jpg" ContentType="image/jpeg"/>
  <Override PartName="/ppt/media/image105.jpg" ContentType="image/jpeg"/>
  <Override PartName="/ppt/media/image106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8161" r:id="rId2"/>
    <p:sldId id="1804" r:id="rId3"/>
    <p:sldId id="8139" r:id="rId4"/>
    <p:sldId id="8083" r:id="rId5"/>
    <p:sldId id="8169" r:id="rId6"/>
    <p:sldId id="263" r:id="rId7"/>
    <p:sldId id="262" r:id="rId8"/>
    <p:sldId id="8152" r:id="rId9"/>
    <p:sldId id="8162" r:id="rId10"/>
    <p:sldId id="8160" r:id="rId11"/>
    <p:sldId id="8164" r:id="rId12"/>
    <p:sldId id="8167" r:id="rId13"/>
    <p:sldId id="8166" r:id="rId14"/>
    <p:sldId id="267" r:id="rId15"/>
    <p:sldId id="8179" r:id="rId16"/>
    <p:sldId id="8168" r:id="rId17"/>
    <p:sldId id="8171" r:id="rId18"/>
    <p:sldId id="8172" r:id="rId19"/>
    <p:sldId id="8173" r:id="rId20"/>
    <p:sldId id="8175" r:id="rId21"/>
    <p:sldId id="8176" r:id="rId22"/>
    <p:sldId id="8177" r:id="rId23"/>
    <p:sldId id="8180" r:id="rId24"/>
    <p:sldId id="8126" r:id="rId25"/>
  </p:sldIdLst>
  <p:sldSz cx="12192000" cy="6858000"/>
  <p:notesSz cx="6735763" cy="9866313"/>
  <p:embeddedFontLst>
    <p:embeddedFont>
      <p:font typeface="Alef Bold" panose="020B0604020202020204" charset="-79"/>
      <p:regular r:id="rId28"/>
    </p:embeddedFont>
    <p:embeddedFont>
      <p:font typeface="Heading Pro Medium" panose="020B0604020202020204" charset="0"/>
      <p:regular r:id="rId29"/>
      <p:bold r:id="rId30"/>
      <p:italic r:id="rId31"/>
      <p:boldItalic r:id="rId32"/>
    </p:embeddedFont>
    <p:embeddedFont>
      <p:font typeface="Koho" panose="020B0604020202020204" charset="-34"/>
      <p:regular r:id="rId33"/>
      <p:bold r:id="rId34"/>
      <p:italic r:id="rId35"/>
      <p:boldItalic r:id="rId36"/>
    </p:embeddedFont>
    <p:embeddedFont>
      <p:font typeface="Koho Bold" panose="020B0604020202020204" charset="-34"/>
      <p:bold r:id="rId37"/>
    </p:embeddedFont>
    <p:embeddedFont>
      <p:font typeface="KoHo Light" panose="020B0604020202020204" charset="-34"/>
      <p:regular r:id="rId38"/>
      <p:italic r:id="rId39"/>
    </p:embeddedFont>
    <p:embeddedFont>
      <p:font typeface="KoHo SemiBold" panose="020B0604020202020204" charset="-34"/>
      <p:bold r:id="rId40"/>
      <p:boldItalic r:id="rId41"/>
    </p:embeddedFont>
    <p:embeddedFont>
      <p:font typeface="Muli" panose="020B0604020202020204" charset="0"/>
      <p:regular r:id="rId42"/>
      <p:bold r:id="rId43"/>
      <p:italic r:id="rId44"/>
      <p:boldItalic r:id="rId45"/>
    </p:embeddedFont>
    <p:embeddedFont>
      <p:font typeface="Tahoma" panose="020B0604030504040204" pitchFamily="34" charset="0"/>
      <p:regular r:id="rId46"/>
      <p:bold r:id="rId47"/>
    </p:embeddedFont>
    <p:embeddedFont>
      <p:font typeface="Verdana" panose="020B0604030504040204" pitchFamily="34" charset="0"/>
      <p:regular r:id="rId48"/>
      <p:bold r:id="rId49"/>
      <p:italic r:id="rId50"/>
      <p:boldItalic r:id="rId51"/>
    </p:embeddedFont>
  </p:embeddedFontLst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stavo Garcia" initials="GG" lastIdx="2" clrIdx="0">
    <p:extLst>
      <p:ext uri="{19B8F6BF-5375-455C-9EA6-DF929625EA0E}">
        <p15:presenceInfo xmlns:p15="http://schemas.microsoft.com/office/powerpoint/2012/main" userId="be6622bc4f5bf358" providerId="Windows Live"/>
      </p:ext>
    </p:extLst>
  </p:cmAuthor>
  <p:cmAuthor id="2" name="Renata de Freitas Rocha Vaterkemper" initials="RdFRV" lastIdx="11" clrIdx="1">
    <p:extLst>
      <p:ext uri="{19B8F6BF-5375-455C-9EA6-DF929625EA0E}">
        <p15:presenceInfo xmlns:p15="http://schemas.microsoft.com/office/powerpoint/2012/main" userId="S::renata.vaterkemper@allonda.com::843a45dd-cc79-43e6-a101-c78d832af9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D2A"/>
    <a:srgbClr val="E7EEE3"/>
    <a:srgbClr val="F3F7F1"/>
    <a:srgbClr val="A8D3A3"/>
    <a:srgbClr val="F1EDE8"/>
    <a:srgbClr val="527B65"/>
    <a:srgbClr val="52A648"/>
    <a:srgbClr val="004328"/>
    <a:srgbClr val="020202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8E7EAC-28E6-4196-9B83-02E81312BB6F}" v="142" dt="2024-10-10T14:11:42.8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5033" autoAdjust="0"/>
  </p:normalViewPr>
  <p:slideViewPr>
    <p:cSldViewPr snapToGrid="0" snapToObjects="1">
      <p:cViewPr varScale="1">
        <p:scale>
          <a:sx n="105" d="100"/>
          <a:sy n="105" d="100"/>
        </p:scale>
        <p:origin x="8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o Bethonico" userId="aba4f396-d198-4938-b476-f7c5bdaedf11" providerId="ADAL" clId="{518E7EAC-28E6-4196-9B83-02E81312BB6F}"/>
    <pc:docChg chg="undo redo custSel addSld delSld modSld sldOrd">
      <pc:chgData name="Breno Bethonico" userId="aba4f396-d198-4938-b476-f7c5bdaedf11" providerId="ADAL" clId="{518E7EAC-28E6-4196-9B83-02E81312BB6F}" dt="2024-10-23T14:58:12.099" v="1260" actId="14100"/>
      <pc:docMkLst>
        <pc:docMk/>
      </pc:docMkLst>
      <pc:sldChg chg="addSp delSp modSp mod ord">
        <pc:chgData name="Breno Bethonico" userId="aba4f396-d198-4938-b476-f7c5bdaedf11" providerId="ADAL" clId="{518E7EAC-28E6-4196-9B83-02E81312BB6F}" dt="2024-10-09T11:15:49.684" v="1222" actId="1076"/>
        <pc:sldMkLst>
          <pc:docMk/>
          <pc:sldMk cId="0" sldId="267"/>
        </pc:sldMkLst>
        <pc:spChg chg="mod">
          <ac:chgData name="Breno Bethonico" userId="aba4f396-d198-4938-b476-f7c5bdaedf11" providerId="ADAL" clId="{518E7EAC-28E6-4196-9B83-02E81312BB6F}" dt="2024-10-09T00:11:51.595" v="569" actId="2711"/>
          <ac:spMkLst>
            <pc:docMk/>
            <pc:sldMk cId="0" sldId="267"/>
            <ac:spMk id="11" creationId="{00000000-0000-0000-0000-000000000000}"/>
          </ac:spMkLst>
        </pc:spChg>
        <pc:spChg chg="del mod">
          <ac:chgData name="Breno Bethonico" userId="aba4f396-d198-4938-b476-f7c5bdaedf11" providerId="ADAL" clId="{518E7EAC-28E6-4196-9B83-02E81312BB6F}" dt="2024-10-09T11:15:41.133" v="1221" actId="478"/>
          <ac:spMkLst>
            <pc:docMk/>
            <pc:sldMk cId="0" sldId="267"/>
            <ac:spMk id="12" creationId="{00000000-0000-0000-0000-000000000000}"/>
          </ac:spMkLst>
        </pc:spChg>
        <pc:spChg chg="mod">
          <ac:chgData name="Breno Bethonico" userId="aba4f396-d198-4938-b476-f7c5bdaedf11" providerId="ADAL" clId="{518E7EAC-28E6-4196-9B83-02E81312BB6F}" dt="2024-10-09T00:11:51.918" v="570" actId="2711"/>
          <ac:spMkLst>
            <pc:docMk/>
            <pc:sldMk cId="0" sldId="267"/>
            <ac:spMk id="13" creationId="{00000000-0000-0000-0000-000000000000}"/>
          </ac:spMkLst>
        </pc:spChg>
        <pc:spChg chg="del mod">
          <ac:chgData name="Breno Bethonico" userId="aba4f396-d198-4938-b476-f7c5bdaedf11" providerId="ADAL" clId="{518E7EAC-28E6-4196-9B83-02E81312BB6F}" dt="2024-10-08T23:30:05.183" v="34" actId="478"/>
          <ac:spMkLst>
            <pc:docMk/>
            <pc:sldMk cId="0" sldId="267"/>
            <ac:spMk id="15" creationId="{00000000-0000-0000-0000-000000000000}"/>
          </ac:spMkLst>
        </pc:spChg>
        <pc:spChg chg="del mod">
          <ac:chgData name="Breno Bethonico" userId="aba4f396-d198-4938-b476-f7c5bdaedf11" providerId="ADAL" clId="{518E7EAC-28E6-4196-9B83-02E81312BB6F}" dt="2024-10-09T11:14:23.582" v="1214" actId="478"/>
          <ac:spMkLst>
            <pc:docMk/>
            <pc:sldMk cId="0" sldId="267"/>
            <ac:spMk id="27" creationId="{00000000-0000-0000-0000-000000000000}"/>
          </ac:spMkLst>
        </pc:spChg>
        <pc:spChg chg="mod">
          <ac:chgData name="Breno Bethonico" userId="aba4f396-d198-4938-b476-f7c5bdaedf11" providerId="ADAL" clId="{518E7EAC-28E6-4196-9B83-02E81312BB6F}" dt="2024-10-08T23:28:08.662" v="11" actId="5793"/>
          <ac:spMkLst>
            <pc:docMk/>
            <pc:sldMk cId="0" sldId="267"/>
            <ac:spMk id="28" creationId="{00000000-0000-0000-0000-000000000000}"/>
          </ac:spMkLst>
        </pc:spChg>
        <pc:spChg chg="add mod">
          <ac:chgData name="Breno Bethonico" userId="aba4f396-d198-4938-b476-f7c5bdaedf11" providerId="ADAL" clId="{518E7EAC-28E6-4196-9B83-02E81312BB6F}" dt="2024-10-09T11:14:33.638" v="1216" actId="1076"/>
          <ac:spMkLst>
            <pc:docMk/>
            <pc:sldMk cId="0" sldId="267"/>
            <ac:spMk id="32" creationId="{9A8432D9-26D0-0B84-2DB1-D2FD17BBC338}"/>
          </ac:spMkLst>
        </pc:spChg>
        <pc:spChg chg="add mod">
          <ac:chgData name="Breno Bethonico" userId="aba4f396-d198-4938-b476-f7c5bdaedf11" providerId="ADAL" clId="{518E7EAC-28E6-4196-9B83-02E81312BB6F}" dt="2024-10-09T11:15:21.884" v="1217"/>
          <ac:spMkLst>
            <pc:docMk/>
            <pc:sldMk cId="0" sldId="267"/>
            <ac:spMk id="34" creationId="{6E2138EC-6D80-EF8D-5323-3DD084FA2969}"/>
          </ac:spMkLst>
        </pc:spChg>
        <pc:spChg chg="add mod">
          <ac:chgData name="Breno Bethonico" userId="aba4f396-d198-4938-b476-f7c5bdaedf11" providerId="ADAL" clId="{518E7EAC-28E6-4196-9B83-02E81312BB6F}" dt="2024-10-09T11:15:49.684" v="1222" actId="1076"/>
          <ac:spMkLst>
            <pc:docMk/>
            <pc:sldMk cId="0" sldId="267"/>
            <ac:spMk id="35" creationId="{DB3AFE74-709C-9491-0644-9A7CCD902DF7}"/>
          </ac:spMkLst>
        </pc:spChg>
        <pc:spChg chg="mod">
          <ac:chgData name="Breno Bethonico" userId="aba4f396-d198-4938-b476-f7c5bdaedf11" providerId="ADAL" clId="{518E7EAC-28E6-4196-9B83-02E81312BB6F}" dt="2024-10-09T00:16:14.183" v="592" actId="5793"/>
          <ac:spMkLst>
            <pc:docMk/>
            <pc:sldMk cId="0" sldId="267"/>
            <ac:spMk id="40" creationId="{ED05E5C7-2CDB-78CF-4A7C-7490B100CBDC}"/>
          </ac:spMkLst>
        </pc:spChg>
        <pc:spChg chg="add mod">
          <ac:chgData name="Breno Bethonico" userId="aba4f396-d198-4938-b476-f7c5bdaedf11" providerId="ADAL" clId="{518E7EAC-28E6-4196-9B83-02E81312BB6F}" dt="2024-10-08T23:30:59.047" v="39" actId="114"/>
          <ac:spMkLst>
            <pc:docMk/>
            <pc:sldMk cId="0" sldId="267"/>
            <ac:spMk id="44" creationId="{C0F92C48-9747-DC6E-0653-05058E1E7721}"/>
          </ac:spMkLst>
        </pc:spChg>
        <pc:grpChg chg="del">
          <ac:chgData name="Breno Bethonico" userId="aba4f396-d198-4938-b476-f7c5bdaedf11" providerId="ADAL" clId="{518E7EAC-28E6-4196-9B83-02E81312BB6F}" dt="2024-10-09T11:08:59.816" v="1191" actId="478"/>
          <ac:grpSpMkLst>
            <pc:docMk/>
            <pc:sldMk cId="0" sldId="267"/>
            <ac:grpSpMk id="24" creationId="{00000000-0000-0000-0000-000000000000}"/>
          </ac:grpSpMkLst>
        </pc:grpChg>
        <pc:picChg chg="add del mod">
          <ac:chgData name="Breno Bethonico" userId="aba4f396-d198-4938-b476-f7c5bdaedf11" providerId="ADAL" clId="{518E7EAC-28E6-4196-9B83-02E81312BB6F}" dt="2024-10-09T11:09:14.288" v="1197" actId="22"/>
          <ac:picMkLst>
            <pc:docMk/>
            <pc:sldMk cId="0" sldId="267"/>
            <ac:picMk id="14" creationId="{260EA636-A5A0-B658-84E9-90CD4E49C853}"/>
          </ac:picMkLst>
        </pc:picChg>
        <pc:picChg chg="add mod">
          <ac:chgData name="Breno Bethonico" userId="aba4f396-d198-4938-b476-f7c5bdaedf11" providerId="ADAL" clId="{518E7EAC-28E6-4196-9B83-02E81312BB6F}" dt="2024-10-09T11:09:55.020" v="1205" actId="1076"/>
          <ac:picMkLst>
            <pc:docMk/>
            <pc:sldMk cId="0" sldId="267"/>
            <ac:picMk id="16" creationId="{31C49D4F-F22A-F867-BA75-3CEB898F01E5}"/>
          </ac:picMkLst>
        </pc:picChg>
        <pc:picChg chg="add mod">
          <ac:chgData name="Breno Bethonico" userId="aba4f396-d198-4938-b476-f7c5bdaedf11" providerId="ADAL" clId="{518E7EAC-28E6-4196-9B83-02E81312BB6F}" dt="2024-10-09T11:12:54.021" v="1211" actId="14100"/>
          <ac:picMkLst>
            <pc:docMk/>
            <pc:sldMk cId="0" sldId="267"/>
            <ac:picMk id="18" creationId="{D9C4B2E6-AADA-FEFB-C4C7-CF058ED117BD}"/>
          </ac:picMkLst>
        </pc:picChg>
        <pc:picChg chg="del topLvl">
          <ac:chgData name="Breno Bethonico" userId="aba4f396-d198-4938-b476-f7c5bdaedf11" providerId="ADAL" clId="{518E7EAC-28E6-4196-9B83-02E81312BB6F}" dt="2024-10-09T11:08:59.816" v="1191" actId="478"/>
          <ac:picMkLst>
            <pc:docMk/>
            <pc:sldMk cId="0" sldId="267"/>
            <ac:picMk id="25" creationId="{00000000-0000-0000-0000-000000000000}"/>
          </ac:picMkLst>
        </pc:picChg>
        <pc:picChg chg="del topLvl">
          <ac:chgData name="Breno Bethonico" userId="aba4f396-d198-4938-b476-f7c5bdaedf11" providerId="ADAL" clId="{518E7EAC-28E6-4196-9B83-02E81312BB6F}" dt="2024-10-09T11:12:21.771" v="1206" actId="478"/>
          <ac:picMkLst>
            <pc:docMk/>
            <pc:sldMk cId="0" sldId="267"/>
            <ac:picMk id="26" creationId="{00000000-0000-0000-0000-000000000000}"/>
          </ac:picMkLst>
        </pc:picChg>
      </pc:sldChg>
      <pc:sldChg chg="modSp mod">
        <pc:chgData name="Breno Bethonico" userId="aba4f396-d198-4938-b476-f7c5bdaedf11" providerId="ADAL" clId="{518E7EAC-28E6-4196-9B83-02E81312BB6F}" dt="2024-10-09T00:59:30.197" v="1105" actId="20577"/>
        <pc:sldMkLst>
          <pc:docMk/>
          <pc:sldMk cId="4090663018" sldId="1804"/>
        </pc:sldMkLst>
        <pc:spChg chg="mod">
          <ac:chgData name="Breno Bethonico" userId="aba4f396-d198-4938-b476-f7c5bdaedf11" providerId="ADAL" clId="{518E7EAC-28E6-4196-9B83-02E81312BB6F}" dt="2024-10-09T00:58:54.072" v="1082" actId="20577"/>
          <ac:spMkLst>
            <pc:docMk/>
            <pc:sldMk cId="4090663018" sldId="1804"/>
            <ac:spMk id="26" creationId="{ABA4C961-BC72-47E5-A168-00A2D1E1DFB9}"/>
          </ac:spMkLst>
        </pc:spChg>
        <pc:spChg chg="mod">
          <ac:chgData name="Breno Bethonico" userId="aba4f396-d198-4938-b476-f7c5bdaedf11" providerId="ADAL" clId="{518E7EAC-28E6-4196-9B83-02E81312BB6F}" dt="2024-10-09T00:58:45.591" v="1079" actId="20577"/>
          <ac:spMkLst>
            <pc:docMk/>
            <pc:sldMk cId="4090663018" sldId="1804"/>
            <ac:spMk id="27" creationId="{2D6C903E-4FE1-4CB0-8C5F-B9ADCEEDE3D3}"/>
          </ac:spMkLst>
        </pc:spChg>
        <pc:spChg chg="mod">
          <ac:chgData name="Breno Bethonico" userId="aba4f396-d198-4938-b476-f7c5bdaedf11" providerId="ADAL" clId="{518E7EAC-28E6-4196-9B83-02E81312BB6F}" dt="2024-10-09T00:59:14.326" v="1095" actId="6549"/>
          <ac:spMkLst>
            <pc:docMk/>
            <pc:sldMk cId="4090663018" sldId="1804"/>
            <ac:spMk id="28" creationId="{9F717932-105D-4DB6-B4C7-E8F34AE4044E}"/>
          </ac:spMkLst>
        </pc:spChg>
        <pc:spChg chg="mod">
          <ac:chgData name="Breno Bethonico" userId="aba4f396-d198-4938-b476-f7c5bdaedf11" providerId="ADAL" clId="{518E7EAC-28E6-4196-9B83-02E81312BB6F}" dt="2024-10-09T00:59:30.197" v="1105" actId="20577"/>
          <ac:spMkLst>
            <pc:docMk/>
            <pc:sldMk cId="4090663018" sldId="1804"/>
            <ac:spMk id="38" creationId="{2782802A-525C-4DB6-A86D-1D4487459102}"/>
          </ac:spMkLst>
        </pc:spChg>
      </pc:sldChg>
      <pc:sldChg chg="modSp mod">
        <pc:chgData name="Breno Bethonico" userId="aba4f396-d198-4938-b476-f7c5bdaedf11" providerId="ADAL" clId="{518E7EAC-28E6-4196-9B83-02E81312BB6F}" dt="2024-10-10T14:12:16.631" v="1245" actId="14100"/>
        <pc:sldMkLst>
          <pc:docMk/>
          <pc:sldMk cId="3692753448" sldId="8126"/>
        </pc:sldMkLst>
        <pc:spChg chg="mod">
          <ac:chgData name="Breno Bethonico" userId="aba4f396-d198-4938-b476-f7c5bdaedf11" providerId="ADAL" clId="{518E7EAC-28E6-4196-9B83-02E81312BB6F}" dt="2024-10-10T14:12:16.631" v="1245" actId="14100"/>
          <ac:spMkLst>
            <pc:docMk/>
            <pc:sldMk cId="3692753448" sldId="8126"/>
            <ac:spMk id="2" creationId="{EFE82EF5-0570-41BC-9566-7D17CFC133C2}"/>
          </ac:spMkLst>
        </pc:spChg>
      </pc:sldChg>
      <pc:sldChg chg="modSp mod">
        <pc:chgData name="Breno Bethonico" userId="aba4f396-d198-4938-b476-f7c5bdaedf11" providerId="ADAL" clId="{518E7EAC-28E6-4196-9B83-02E81312BB6F}" dt="2024-10-09T00:39:41.035" v="802" actId="1076"/>
        <pc:sldMkLst>
          <pc:docMk/>
          <pc:sldMk cId="3047005280" sldId="8152"/>
        </pc:sldMkLst>
        <pc:spChg chg="mod">
          <ac:chgData name="Breno Bethonico" userId="aba4f396-d198-4938-b476-f7c5bdaedf11" providerId="ADAL" clId="{518E7EAC-28E6-4196-9B83-02E81312BB6F}" dt="2024-10-09T00:39:41.035" v="802" actId="1076"/>
          <ac:spMkLst>
            <pc:docMk/>
            <pc:sldMk cId="3047005280" sldId="8152"/>
            <ac:spMk id="7" creationId="{839602DB-000E-5409-D555-C17449EA7830}"/>
          </ac:spMkLst>
        </pc:spChg>
        <pc:spChg chg="mod">
          <ac:chgData name="Breno Bethonico" userId="aba4f396-d198-4938-b476-f7c5bdaedf11" providerId="ADAL" clId="{518E7EAC-28E6-4196-9B83-02E81312BB6F}" dt="2024-10-09T00:39:33.670" v="800" actId="1076"/>
          <ac:spMkLst>
            <pc:docMk/>
            <pc:sldMk cId="3047005280" sldId="8152"/>
            <ac:spMk id="14" creationId="{5521BA85-0C92-EFE7-7B9B-111276912B37}"/>
          </ac:spMkLst>
        </pc:spChg>
        <pc:spChg chg="mod">
          <ac:chgData name="Breno Bethonico" userId="aba4f396-d198-4938-b476-f7c5bdaedf11" providerId="ADAL" clId="{518E7EAC-28E6-4196-9B83-02E81312BB6F}" dt="2024-10-09T00:39:37.446" v="801" actId="1076"/>
          <ac:spMkLst>
            <pc:docMk/>
            <pc:sldMk cId="3047005280" sldId="8152"/>
            <ac:spMk id="23" creationId="{B05995BE-E6B2-FB16-87DD-B66495E3F524}"/>
          </ac:spMkLst>
        </pc:spChg>
      </pc:sldChg>
      <pc:sldChg chg="ord">
        <pc:chgData name="Breno Bethonico" userId="aba4f396-d198-4938-b476-f7c5bdaedf11" providerId="ADAL" clId="{518E7EAC-28E6-4196-9B83-02E81312BB6F}" dt="2024-10-08T23:44:49.707" v="192"/>
        <pc:sldMkLst>
          <pc:docMk/>
          <pc:sldMk cId="2659528102" sldId="8160"/>
        </pc:sldMkLst>
      </pc:sldChg>
      <pc:sldChg chg="modSp mod">
        <pc:chgData name="Breno Bethonico" userId="aba4f396-d198-4938-b476-f7c5bdaedf11" providerId="ADAL" clId="{518E7EAC-28E6-4196-9B83-02E81312BB6F}" dt="2024-10-09T00:37:25.037" v="794" actId="20577"/>
        <pc:sldMkLst>
          <pc:docMk/>
          <pc:sldMk cId="3757963505" sldId="8161"/>
        </pc:sldMkLst>
        <pc:spChg chg="mod">
          <ac:chgData name="Breno Bethonico" userId="aba4f396-d198-4938-b476-f7c5bdaedf11" providerId="ADAL" clId="{518E7EAC-28E6-4196-9B83-02E81312BB6F}" dt="2024-10-09T00:37:25.037" v="794" actId="20577"/>
          <ac:spMkLst>
            <pc:docMk/>
            <pc:sldMk cId="3757963505" sldId="8161"/>
            <ac:spMk id="41" creationId="{A42B699E-7D3F-588B-79A2-6A9FD8A80E41}"/>
          </ac:spMkLst>
        </pc:spChg>
      </pc:sldChg>
      <pc:sldChg chg="delSp modSp mod">
        <pc:chgData name="Breno Bethonico" userId="aba4f396-d198-4938-b476-f7c5bdaedf11" providerId="ADAL" clId="{518E7EAC-28E6-4196-9B83-02E81312BB6F}" dt="2024-10-10T14:08:47.485" v="1233" actId="478"/>
        <pc:sldMkLst>
          <pc:docMk/>
          <pc:sldMk cId="938118089" sldId="8164"/>
        </pc:sldMkLst>
        <pc:spChg chg="mod">
          <ac:chgData name="Breno Bethonico" userId="aba4f396-d198-4938-b476-f7c5bdaedf11" providerId="ADAL" clId="{518E7EAC-28E6-4196-9B83-02E81312BB6F}" dt="2024-10-09T00:44:24.917" v="893" actId="20577"/>
          <ac:spMkLst>
            <pc:docMk/>
            <pc:sldMk cId="938118089" sldId="8164"/>
            <ac:spMk id="5" creationId="{BC523D6B-54DA-C7CE-70D3-2199D126D41A}"/>
          </ac:spMkLst>
        </pc:spChg>
        <pc:spChg chg="mod">
          <ac:chgData name="Breno Bethonico" userId="aba4f396-d198-4938-b476-f7c5bdaedf11" providerId="ADAL" clId="{518E7EAC-28E6-4196-9B83-02E81312BB6F}" dt="2024-10-09T00:11:53.011" v="572" actId="113"/>
          <ac:spMkLst>
            <pc:docMk/>
            <pc:sldMk cId="938118089" sldId="8164"/>
            <ac:spMk id="17" creationId="{A1F3D463-3AA4-067F-218A-EFACFB34A531}"/>
          </ac:spMkLst>
        </pc:spChg>
        <pc:spChg chg="del">
          <ac:chgData name="Breno Bethonico" userId="aba4f396-d198-4938-b476-f7c5bdaedf11" providerId="ADAL" clId="{518E7EAC-28E6-4196-9B83-02E81312BB6F}" dt="2024-10-10T14:08:47.485" v="1233" actId="478"/>
          <ac:spMkLst>
            <pc:docMk/>
            <pc:sldMk cId="938118089" sldId="8164"/>
            <ac:spMk id="37" creationId="{6EE2EBB3-5302-9D9E-7470-090DB04475EC}"/>
          </ac:spMkLst>
        </pc:spChg>
        <pc:picChg chg="mod">
          <ac:chgData name="Breno Bethonico" userId="aba4f396-d198-4938-b476-f7c5bdaedf11" providerId="ADAL" clId="{518E7EAC-28E6-4196-9B83-02E81312BB6F}" dt="2024-10-09T00:41:47.987" v="808" actId="14100"/>
          <ac:picMkLst>
            <pc:docMk/>
            <pc:sldMk cId="938118089" sldId="8164"/>
            <ac:picMk id="8" creationId="{3F15AD40-68E9-0C7D-C128-CDCA69542C44}"/>
          </ac:picMkLst>
        </pc:picChg>
      </pc:sldChg>
      <pc:sldChg chg="addSp delSp modSp mod">
        <pc:chgData name="Breno Bethonico" userId="aba4f396-d198-4938-b476-f7c5bdaedf11" providerId="ADAL" clId="{518E7EAC-28E6-4196-9B83-02E81312BB6F}" dt="2024-10-10T14:09:02.868" v="1235" actId="478"/>
        <pc:sldMkLst>
          <pc:docMk/>
          <pc:sldMk cId="2398594169" sldId="8166"/>
        </pc:sldMkLst>
        <pc:spChg chg="add del mod">
          <ac:chgData name="Breno Bethonico" userId="aba4f396-d198-4938-b476-f7c5bdaedf11" providerId="ADAL" clId="{518E7EAC-28E6-4196-9B83-02E81312BB6F}" dt="2024-10-09T11:03:08.939" v="1161" actId="478"/>
          <ac:spMkLst>
            <pc:docMk/>
            <pc:sldMk cId="2398594169" sldId="8166"/>
            <ac:spMk id="3" creationId="{BF9BB222-2D33-DF3D-9D81-7A8613A9439B}"/>
          </ac:spMkLst>
        </pc:spChg>
        <pc:spChg chg="add mod">
          <ac:chgData name="Breno Bethonico" userId="aba4f396-d198-4938-b476-f7c5bdaedf11" providerId="ADAL" clId="{518E7EAC-28E6-4196-9B83-02E81312BB6F}" dt="2024-10-09T11:03:17.926" v="1162" actId="1076"/>
          <ac:spMkLst>
            <pc:docMk/>
            <pc:sldMk cId="2398594169" sldId="8166"/>
            <ac:spMk id="4" creationId="{EBC7E078-6D91-A521-8D4B-41E1EE549883}"/>
          </ac:spMkLst>
        </pc:spChg>
        <pc:spChg chg="add mod">
          <ac:chgData name="Breno Bethonico" userId="aba4f396-d198-4938-b476-f7c5bdaedf11" providerId="ADAL" clId="{518E7EAC-28E6-4196-9B83-02E81312BB6F}" dt="2024-10-09T11:03:43.662" v="1178" actId="6549"/>
          <ac:spMkLst>
            <pc:docMk/>
            <pc:sldMk cId="2398594169" sldId="8166"/>
            <ac:spMk id="5" creationId="{7D58DE1D-3F7B-0B2F-92B4-DA38DA6797B0}"/>
          </ac:spMkLst>
        </pc:spChg>
        <pc:spChg chg="add mod">
          <ac:chgData name="Breno Bethonico" userId="aba4f396-d198-4938-b476-f7c5bdaedf11" providerId="ADAL" clId="{518E7EAC-28E6-4196-9B83-02E81312BB6F}" dt="2024-10-09T11:04:17.094" v="1181" actId="14100"/>
          <ac:spMkLst>
            <pc:docMk/>
            <pc:sldMk cId="2398594169" sldId="8166"/>
            <ac:spMk id="7" creationId="{1438F37B-6D2C-5022-7FF6-297B6C2ED23F}"/>
          </ac:spMkLst>
        </pc:spChg>
        <pc:spChg chg="add mod">
          <ac:chgData name="Breno Bethonico" userId="aba4f396-d198-4938-b476-f7c5bdaedf11" providerId="ADAL" clId="{518E7EAC-28E6-4196-9B83-02E81312BB6F}" dt="2024-10-09T11:04:35.152" v="1183"/>
          <ac:spMkLst>
            <pc:docMk/>
            <pc:sldMk cId="2398594169" sldId="8166"/>
            <ac:spMk id="8" creationId="{D4CFAD9F-BA3A-D110-FEA4-5242E6524272}"/>
          </ac:spMkLst>
        </pc:spChg>
        <pc:spChg chg="add mod">
          <ac:chgData name="Breno Bethonico" userId="aba4f396-d198-4938-b476-f7c5bdaedf11" providerId="ADAL" clId="{518E7EAC-28E6-4196-9B83-02E81312BB6F}" dt="2024-10-09T11:05:03.074" v="1189" actId="20577"/>
          <ac:spMkLst>
            <pc:docMk/>
            <pc:sldMk cId="2398594169" sldId="8166"/>
            <ac:spMk id="9" creationId="{AADF0BFF-2A4F-A3E6-1D20-8FBCDEB3851C}"/>
          </ac:spMkLst>
        </pc:spChg>
        <pc:spChg chg="mod">
          <ac:chgData name="Breno Bethonico" userId="aba4f396-d198-4938-b476-f7c5bdaedf11" providerId="ADAL" clId="{518E7EAC-28E6-4196-9B83-02E81312BB6F}" dt="2024-10-08T23:34:52.134" v="114"/>
          <ac:spMkLst>
            <pc:docMk/>
            <pc:sldMk cId="2398594169" sldId="8166"/>
            <ac:spMk id="22" creationId="{11AD37A1-9EE2-18F7-2474-DECF77D2FC4B}"/>
          </ac:spMkLst>
        </pc:spChg>
        <pc:spChg chg="del">
          <ac:chgData name="Breno Bethonico" userId="aba4f396-d198-4938-b476-f7c5bdaedf11" providerId="ADAL" clId="{518E7EAC-28E6-4196-9B83-02E81312BB6F}" dt="2024-10-09T11:04:03.811" v="1179" actId="478"/>
          <ac:spMkLst>
            <pc:docMk/>
            <pc:sldMk cId="2398594169" sldId="8166"/>
            <ac:spMk id="26" creationId="{C1CD4482-DB9C-29F8-49CE-1FB987036FE9}"/>
          </ac:spMkLst>
        </pc:spChg>
        <pc:spChg chg="mod">
          <ac:chgData name="Breno Bethonico" userId="aba4f396-d198-4938-b476-f7c5bdaedf11" providerId="ADAL" clId="{518E7EAC-28E6-4196-9B83-02E81312BB6F}" dt="2024-10-08T23:33:14.142" v="59" actId="1076"/>
          <ac:spMkLst>
            <pc:docMk/>
            <pc:sldMk cId="2398594169" sldId="8166"/>
            <ac:spMk id="34" creationId="{F0E3B4BE-AA40-7050-3738-10731E77F026}"/>
          </ac:spMkLst>
        </pc:spChg>
        <pc:spChg chg="del">
          <ac:chgData name="Breno Bethonico" userId="aba4f396-d198-4938-b476-f7c5bdaedf11" providerId="ADAL" clId="{518E7EAC-28E6-4196-9B83-02E81312BB6F}" dt="2024-10-10T14:09:02.868" v="1235" actId="478"/>
          <ac:spMkLst>
            <pc:docMk/>
            <pc:sldMk cId="2398594169" sldId="8166"/>
            <ac:spMk id="37" creationId="{6EE2EBB3-5302-9D9E-7470-090DB04475EC}"/>
          </ac:spMkLst>
        </pc:spChg>
        <pc:spChg chg="del">
          <ac:chgData name="Breno Bethonico" userId="aba4f396-d198-4938-b476-f7c5bdaedf11" providerId="ADAL" clId="{518E7EAC-28E6-4196-9B83-02E81312BB6F}" dt="2024-10-09T11:04:53.455" v="1184" actId="478"/>
          <ac:spMkLst>
            <pc:docMk/>
            <pc:sldMk cId="2398594169" sldId="8166"/>
            <ac:spMk id="42" creationId="{1E0B0821-853F-D386-D896-7A65A9C39298}"/>
          </ac:spMkLst>
        </pc:spChg>
        <pc:spChg chg="del mod">
          <ac:chgData name="Breno Bethonico" userId="aba4f396-d198-4938-b476-f7c5bdaedf11" providerId="ADAL" clId="{518E7EAC-28E6-4196-9B83-02E81312BB6F}" dt="2024-10-09T11:04:23.049" v="1182" actId="478"/>
          <ac:spMkLst>
            <pc:docMk/>
            <pc:sldMk cId="2398594169" sldId="8166"/>
            <ac:spMk id="48" creationId="{50AB026B-1935-9AF8-3F97-5F6D0AFFB919}"/>
          </ac:spMkLst>
        </pc:spChg>
        <pc:spChg chg="del mod">
          <ac:chgData name="Breno Bethonico" userId="aba4f396-d198-4938-b476-f7c5bdaedf11" providerId="ADAL" clId="{518E7EAC-28E6-4196-9B83-02E81312BB6F}" dt="2024-10-09T11:02:52.521" v="1156" actId="478"/>
          <ac:spMkLst>
            <pc:docMk/>
            <pc:sldMk cId="2398594169" sldId="8166"/>
            <ac:spMk id="50" creationId="{6E8A2F94-9EEB-764F-5664-902CD1211192}"/>
          </ac:spMkLst>
        </pc:spChg>
      </pc:sldChg>
      <pc:sldChg chg="addSp delSp modSp mod">
        <pc:chgData name="Breno Bethonico" userId="aba4f396-d198-4938-b476-f7c5bdaedf11" providerId="ADAL" clId="{518E7EAC-28E6-4196-9B83-02E81312BB6F}" dt="2024-10-10T14:08:55.149" v="1234" actId="478"/>
        <pc:sldMkLst>
          <pc:docMk/>
          <pc:sldMk cId="384738300" sldId="8167"/>
        </pc:sldMkLst>
        <pc:spChg chg="add del mod">
          <ac:chgData name="Breno Bethonico" userId="aba4f396-d198-4938-b476-f7c5bdaedf11" providerId="ADAL" clId="{518E7EAC-28E6-4196-9B83-02E81312BB6F}" dt="2024-10-08T23:45:45.367" v="200" actId="478"/>
          <ac:spMkLst>
            <pc:docMk/>
            <pc:sldMk cId="384738300" sldId="8167"/>
            <ac:spMk id="3" creationId="{05F9B019-CD04-5BC4-61D5-65DA90D46E3A}"/>
          </ac:spMkLst>
        </pc:spChg>
        <pc:spChg chg="add mod">
          <ac:chgData name="Breno Bethonico" userId="aba4f396-d198-4938-b476-f7c5bdaedf11" providerId="ADAL" clId="{518E7EAC-28E6-4196-9B83-02E81312BB6F}" dt="2024-10-08T23:47:27.684" v="202" actId="1076"/>
          <ac:spMkLst>
            <pc:docMk/>
            <pc:sldMk cId="384738300" sldId="8167"/>
            <ac:spMk id="4" creationId="{1CF1A64A-6233-8071-0645-ABF8BB67D2DE}"/>
          </ac:spMkLst>
        </pc:spChg>
        <pc:spChg chg="add mod">
          <ac:chgData name="Breno Bethonico" userId="aba4f396-d198-4938-b476-f7c5bdaedf11" providerId="ADAL" clId="{518E7EAC-28E6-4196-9B83-02E81312BB6F}" dt="2024-10-08T23:47:42.418" v="204" actId="1076"/>
          <ac:spMkLst>
            <pc:docMk/>
            <pc:sldMk cId="384738300" sldId="8167"/>
            <ac:spMk id="5" creationId="{237F4440-7E14-FE74-EB63-62481A907DFA}"/>
          </ac:spMkLst>
        </pc:spChg>
        <pc:spChg chg="add mod">
          <ac:chgData name="Breno Bethonico" userId="aba4f396-d198-4938-b476-f7c5bdaedf11" providerId="ADAL" clId="{518E7EAC-28E6-4196-9B83-02E81312BB6F}" dt="2024-10-09T11:05:44.367" v="1190" actId="1076"/>
          <ac:spMkLst>
            <pc:docMk/>
            <pc:sldMk cId="384738300" sldId="8167"/>
            <ac:spMk id="6" creationId="{3FDDA7B4-C5C3-5F59-9E70-2365BAA9940B}"/>
          </ac:spMkLst>
        </pc:spChg>
        <pc:spChg chg="add mod">
          <ac:chgData name="Breno Bethonico" userId="aba4f396-d198-4938-b476-f7c5bdaedf11" providerId="ADAL" clId="{518E7EAC-28E6-4196-9B83-02E81312BB6F}" dt="2024-10-09T10:56:05.129" v="1130" actId="1076"/>
          <ac:spMkLst>
            <pc:docMk/>
            <pc:sldMk cId="384738300" sldId="8167"/>
            <ac:spMk id="7" creationId="{C6BE45D7-9A22-E453-52C0-5BA6F3909064}"/>
          </ac:spMkLst>
        </pc:spChg>
        <pc:spChg chg="del">
          <ac:chgData name="Breno Bethonico" userId="aba4f396-d198-4938-b476-f7c5bdaedf11" providerId="ADAL" clId="{518E7EAC-28E6-4196-9B83-02E81312BB6F}" dt="2024-10-08T23:45:34.507" v="196" actId="478"/>
          <ac:spMkLst>
            <pc:docMk/>
            <pc:sldMk cId="384738300" sldId="8167"/>
            <ac:spMk id="13" creationId="{8B936F99-0C7F-145B-2A5D-C412E9930CF6}"/>
          </ac:spMkLst>
        </pc:spChg>
        <pc:spChg chg="del">
          <ac:chgData name="Breno Bethonico" userId="aba4f396-d198-4938-b476-f7c5bdaedf11" providerId="ADAL" clId="{518E7EAC-28E6-4196-9B83-02E81312BB6F}" dt="2024-10-08T23:45:29.446" v="193" actId="478"/>
          <ac:spMkLst>
            <pc:docMk/>
            <pc:sldMk cId="384738300" sldId="8167"/>
            <ac:spMk id="20" creationId="{907D5630-2917-9528-BE47-EE5E793FDD64}"/>
          </ac:spMkLst>
        </pc:spChg>
        <pc:spChg chg="del mod">
          <ac:chgData name="Breno Bethonico" userId="aba4f396-d198-4938-b476-f7c5bdaedf11" providerId="ADAL" clId="{518E7EAC-28E6-4196-9B83-02E81312BB6F}" dt="2024-10-08T23:45:33.273" v="195" actId="478"/>
          <ac:spMkLst>
            <pc:docMk/>
            <pc:sldMk cId="384738300" sldId="8167"/>
            <ac:spMk id="23" creationId="{37D8389F-A607-6477-88EA-62F65EE12A74}"/>
          </ac:spMkLst>
        </pc:spChg>
        <pc:spChg chg="mod">
          <ac:chgData name="Breno Bethonico" userId="aba4f396-d198-4938-b476-f7c5bdaedf11" providerId="ADAL" clId="{518E7EAC-28E6-4196-9B83-02E81312BB6F}" dt="2024-10-08T23:48:23.342" v="225" actId="20577"/>
          <ac:spMkLst>
            <pc:docMk/>
            <pc:sldMk cId="384738300" sldId="8167"/>
            <ac:spMk id="32" creationId="{1EAAF7AB-CC57-F196-BAF2-E02C127D8903}"/>
          </ac:spMkLst>
        </pc:spChg>
        <pc:spChg chg="mod">
          <ac:chgData name="Breno Bethonico" userId="aba4f396-d198-4938-b476-f7c5bdaedf11" providerId="ADAL" clId="{518E7EAC-28E6-4196-9B83-02E81312BB6F}" dt="2024-10-08T23:48:18.958" v="224" actId="20577"/>
          <ac:spMkLst>
            <pc:docMk/>
            <pc:sldMk cId="384738300" sldId="8167"/>
            <ac:spMk id="33" creationId="{ECFFC4E6-48E9-9BA8-0416-F8D53FBDB440}"/>
          </ac:spMkLst>
        </pc:spChg>
        <pc:spChg chg="mod">
          <ac:chgData name="Breno Bethonico" userId="aba4f396-d198-4938-b476-f7c5bdaedf11" providerId="ADAL" clId="{518E7EAC-28E6-4196-9B83-02E81312BB6F}" dt="2024-10-08T23:50:47.705" v="235" actId="20577"/>
          <ac:spMkLst>
            <pc:docMk/>
            <pc:sldMk cId="384738300" sldId="8167"/>
            <ac:spMk id="34" creationId="{ED207043-04DE-E1C1-C611-05A7E498CE7F}"/>
          </ac:spMkLst>
        </pc:spChg>
        <pc:spChg chg="mod">
          <ac:chgData name="Breno Bethonico" userId="aba4f396-d198-4938-b476-f7c5bdaedf11" providerId="ADAL" clId="{518E7EAC-28E6-4196-9B83-02E81312BB6F}" dt="2024-10-09T00:40:48.930" v="804" actId="1076"/>
          <ac:spMkLst>
            <pc:docMk/>
            <pc:sldMk cId="384738300" sldId="8167"/>
            <ac:spMk id="35" creationId="{23E51E2B-143D-591E-39CE-9AAF6775EB91}"/>
          </ac:spMkLst>
        </pc:spChg>
        <pc:spChg chg="mod">
          <ac:chgData name="Breno Bethonico" userId="aba4f396-d198-4938-b476-f7c5bdaedf11" providerId="ADAL" clId="{518E7EAC-28E6-4196-9B83-02E81312BB6F}" dt="2024-10-09T00:40:52.364" v="805" actId="1076"/>
          <ac:spMkLst>
            <pc:docMk/>
            <pc:sldMk cId="384738300" sldId="8167"/>
            <ac:spMk id="36" creationId="{9EDA6366-D762-37B4-498A-7D8CCD809888}"/>
          </ac:spMkLst>
        </pc:spChg>
        <pc:spChg chg="del">
          <ac:chgData name="Breno Bethonico" userId="aba4f396-d198-4938-b476-f7c5bdaedf11" providerId="ADAL" clId="{518E7EAC-28E6-4196-9B83-02E81312BB6F}" dt="2024-10-10T14:08:55.149" v="1234" actId="478"/>
          <ac:spMkLst>
            <pc:docMk/>
            <pc:sldMk cId="384738300" sldId="8167"/>
            <ac:spMk id="37" creationId="{6EE2EBB3-5302-9D9E-7470-090DB04475EC}"/>
          </ac:spMkLst>
        </pc:spChg>
      </pc:sldChg>
      <pc:sldChg chg="addSp delSp modSp mod">
        <pc:chgData name="Breno Bethonico" userId="aba4f396-d198-4938-b476-f7c5bdaedf11" providerId="ADAL" clId="{518E7EAC-28E6-4196-9B83-02E81312BB6F}" dt="2024-10-23T14:58:12.099" v="1260" actId="14100"/>
        <pc:sldMkLst>
          <pc:docMk/>
          <pc:sldMk cId="1621970350" sldId="8168"/>
        </pc:sldMkLst>
        <pc:spChg chg="add del mod">
          <ac:chgData name="Breno Bethonico" userId="aba4f396-d198-4938-b476-f7c5bdaedf11" providerId="ADAL" clId="{518E7EAC-28E6-4196-9B83-02E81312BB6F}" dt="2024-10-23T14:57:39.136" v="1248" actId="478"/>
          <ac:spMkLst>
            <pc:docMk/>
            <pc:sldMk cId="1621970350" sldId="8168"/>
            <ac:spMk id="11" creationId="{C01A6796-BCE7-73A3-65FA-13E50ECF9552}"/>
          </ac:spMkLst>
        </pc:spChg>
        <pc:spChg chg="mod">
          <ac:chgData name="Breno Bethonico" userId="aba4f396-d198-4938-b476-f7c5bdaedf11" providerId="ADAL" clId="{518E7EAC-28E6-4196-9B83-02E81312BB6F}" dt="2024-10-08T23:49:45.775" v="231" actId="20577"/>
          <ac:spMkLst>
            <pc:docMk/>
            <pc:sldMk cId="1621970350" sldId="8168"/>
            <ac:spMk id="24" creationId="{4589C4FD-6B02-CC0F-B451-3D31E4A5991D}"/>
          </ac:spMkLst>
        </pc:spChg>
        <pc:graphicFrameChg chg="del">
          <ac:chgData name="Breno Bethonico" userId="aba4f396-d198-4938-b476-f7c5bdaedf11" providerId="ADAL" clId="{518E7EAC-28E6-4196-9B83-02E81312BB6F}" dt="2024-10-23T14:57:30.672" v="1246" actId="478"/>
          <ac:graphicFrameMkLst>
            <pc:docMk/>
            <pc:sldMk cId="1621970350" sldId="8168"/>
            <ac:graphicFrameMk id="10" creationId="{DD7CB122-FB05-DEF6-CBA0-3B6B9E56B54B}"/>
          </ac:graphicFrameMkLst>
        </pc:graphicFrameChg>
        <pc:picChg chg="add mod">
          <ac:chgData name="Breno Bethonico" userId="aba4f396-d198-4938-b476-f7c5bdaedf11" providerId="ADAL" clId="{518E7EAC-28E6-4196-9B83-02E81312BB6F}" dt="2024-10-23T14:58:12.099" v="1260" actId="14100"/>
          <ac:picMkLst>
            <pc:docMk/>
            <pc:sldMk cId="1621970350" sldId="8168"/>
            <ac:picMk id="3" creationId="{7E61A808-E470-1750-1ED2-7FA2FD09C767}"/>
          </ac:picMkLst>
        </pc:picChg>
      </pc:sldChg>
      <pc:sldChg chg="modSp mod">
        <pc:chgData name="Breno Bethonico" userId="aba4f396-d198-4938-b476-f7c5bdaedf11" providerId="ADAL" clId="{518E7EAC-28E6-4196-9B83-02E81312BB6F}" dt="2024-10-09T00:38:35.799" v="799" actId="20577"/>
        <pc:sldMkLst>
          <pc:docMk/>
          <pc:sldMk cId="0" sldId="8169"/>
        </pc:sldMkLst>
        <pc:spChg chg="mod">
          <ac:chgData name="Breno Bethonico" userId="aba4f396-d198-4938-b476-f7c5bdaedf11" providerId="ADAL" clId="{518E7EAC-28E6-4196-9B83-02E81312BB6F}" dt="2024-10-09T00:38:35.799" v="799" actId="20577"/>
          <ac:spMkLst>
            <pc:docMk/>
            <pc:sldMk cId="0" sldId="8169"/>
            <ac:spMk id="5" creationId="{00000000-0000-0000-0000-000000000000}"/>
          </ac:spMkLst>
        </pc:spChg>
      </pc:sldChg>
      <pc:sldChg chg="delSp modSp del mod">
        <pc:chgData name="Breno Bethonico" userId="aba4f396-d198-4938-b476-f7c5bdaedf11" providerId="ADAL" clId="{518E7EAC-28E6-4196-9B83-02E81312BB6F}" dt="2024-10-08T23:44:41.536" v="190" actId="47"/>
        <pc:sldMkLst>
          <pc:docMk/>
          <pc:sldMk cId="2003403861" sldId="8170"/>
        </pc:sldMkLst>
        <pc:spChg chg="del mod">
          <ac:chgData name="Breno Bethonico" userId="aba4f396-d198-4938-b476-f7c5bdaedf11" providerId="ADAL" clId="{518E7EAC-28E6-4196-9B83-02E81312BB6F}" dt="2024-10-08T23:43:21.007" v="187" actId="478"/>
          <ac:spMkLst>
            <pc:docMk/>
            <pc:sldMk cId="2003403861" sldId="8170"/>
            <ac:spMk id="28" creationId="{C34F51E6-16B2-3BE1-CC03-97E8CDFDCC62}"/>
          </ac:spMkLst>
        </pc:spChg>
        <pc:spChg chg="del mod">
          <ac:chgData name="Breno Bethonico" userId="aba4f396-d198-4938-b476-f7c5bdaedf11" providerId="ADAL" clId="{518E7EAC-28E6-4196-9B83-02E81312BB6F}" dt="2024-10-08T23:43:25.904" v="189" actId="478"/>
          <ac:spMkLst>
            <pc:docMk/>
            <pc:sldMk cId="2003403861" sldId="8170"/>
            <ac:spMk id="29" creationId="{E6E3B5D5-1DAD-8503-9698-1B65D06D717A}"/>
          </ac:spMkLst>
        </pc:spChg>
        <pc:grpChg chg="del">
          <ac:chgData name="Breno Bethonico" userId="aba4f396-d198-4938-b476-f7c5bdaedf11" providerId="ADAL" clId="{518E7EAC-28E6-4196-9B83-02E81312BB6F}" dt="2024-10-08T23:43:15.597" v="185" actId="478"/>
          <ac:grpSpMkLst>
            <pc:docMk/>
            <pc:sldMk cId="2003403861" sldId="8170"/>
            <ac:grpSpMk id="24" creationId="{143BA5CB-0D6A-0A1F-0146-41312B63DEB9}"/>
          </ac:grpSpMkLst>
        </pc:grpChg>
      </pc:sldChg>
      <pc:sldChg chg="modSp mod">
        <pc:chgData name="Breno Bethonico" userId="aba4f396-d198-4938-b476-f7c5bdaedf11" providerId="ADAL" clId="{518E7EAC-28E6-4196-9B83-02E81312BB6F}" dt="2024-10-09T01:01:27.188" v="1114" actId="1076"/>
        <pc:sldMkLst>
          <pc:docMk/>
          <pc:sldMk cId="2448018208" sldId="8171"/>
        </pc:sldMkLst>
        <pc:graphicFrameChg chg="modGraphic">
          <ac:chgData name="Breno Bethonico" userId="aba4f396-d198-4938-b476-f7c5bdaedf11" providerId="ADAL" clId="{518E7EAC-28E6-4196-9B83-02E81312BB6F}" dt="2024-10-09T01:01:17.289" v="1113" actId="20577"/>
          <ac:graphicFrameMkLst>
            <pc:docMk/>
            <pc:sldMk cId="2448018208" sldId="8171"/>
            <ac:graphicFrameMk id="10" creationId="{AC1309DE-67A7-8CA7-0BDF-5B3DAEB7C8E9}"/>
          </ac:graphicFrameMkLst>
        </pc:graphicFrameChg>
        <pc:picChg chg="mod">
          <ac:chgData name="Breno Bethonico" userId="aba4f396-d198-4938-b476-f7c5bdaedf11" providerId="ADAL" clId="{518E7EAC-28E6-4196-9B83-02E81312BB6F}" dt="2024-10-09T01:01:27.188" v="1114" actId="1076"/>
          <ac:picMkLst>
            <pc:docMk/>
            <pc:sldMk cId="2448018208" sldId="8171"/>
            <ac:picMk id="2" creationId="{C73605A9-CAFE-80F1-5EEB-982166206D44}"/>
          </ac:picMkLst>
        </pc:picChg>
      </pc:sldChg>
      <pc:sldChg chg="modSp mod">
        <pc:chgData name="Breno Bethonico" userId="aba4f396-d198-4938-b476-f7c5bdaedf11" providerId="ADAL" clId="{518E7EAC-28E6-4196-9B83-02E81312BB6F}" dt="2024-10-09T00:57:04.322" v="1072" actId="6549"/>
        <pc:sldMkLst>
          <pc:docMk/>
          <pc:sldMk cId="3887935907" sldId="8172"/>
        </pc:sldMkLst>
        <pc:spChg chg="mod">
          <ac:chgData name="Breno Bethonico" userId="aba4f396-d198-4938-b476-f7c5bdaedf11" providerId="ADAL" clId="{518E7EAC-28E6-4196-9B83-02E81312BB6F}" dt="2024-10-09T00:56:34.029" v="1071" actId="20577"/>
          <ac:spMkLst>
            <pc:docMk/>
            <pc:sldMk cId="3887935907" sldId="8172"/>
            <ac:spMk id="24" creationId="{B0274F8E-1B26-2DC0-074A-000B28388B02}"/>
          </ac:spMkLst>
        </pc:spChg>
        <pc:spChg chg="mod">
          <ac:chgData name="Breno Bethonico" userId="aba4f396-d198-4938-b476-f7c5bdaedf11" providerId="ADAL" clId="{518E7EAC-28E6-4196-9B83-02E81312BB6F}" dt="2024-10-09T00:57:04.322" v="1072" actId="6549"/>
          <ac:spMkLst>
            <pc:docMk/>
            <pc:sldMk cId="3887935907" sldId="8172"/>
            <ac:spMk id="49" creationId="{B0C7D33C-24D7-EDD2-66E6-A8EDFCBE4873}"/>
          </ac:spMkLst>
        </pc:spChg>
      </pc:sldChg>
      <pc:sldChg chg="modSp mod">
        <pc:chgData name="Breno Bethonico" userId="aba4f396-d198-4938-b476-f7c5bdaedf11" providerId="ADAL" clId="{518E7EAC-28E6-4196-9B83-02E81312BB6F}" dt="2024-10-09T00:56:27.333" v="1070" actId="20577"/>
        <pc:sldMkLst>
          <pc:docMk/>
          <pc:sldMk cId="3132169831" sldId="8173"/>
        </pc:sldMkLst>
        <pc:spChg chg="mod">
          <ac:chgData name="Breno Bethonico" userId="aba4f396-d198-4938-b476-f7c5bdaedf11" providerId="ADAL" clId="{518E7EAC-28E6-4196-9B83-02E81312BB6F}" dt="2024-10-09T00:56:27.333" v="1070" actId="20577"/>
          <ac:spMkLst>
            <pc:docMk/>
            <pc:sldMk cId="3132169831" sldId="8173"/>
            <ac:spMk id="24" creationId="{93746559-8AA8-373C-53E2-FDF1C089572E}"/>
          </ac:spMkLst>
        </pc:spChg>
      </pc:sldChg>
      <pc:sldChg chg="del">
        <pc:chgData name="Breno Bethonico" userId="aba4f396-d198-4938-b476-f7c5bdaedf11" providerId="ADAL" clId="{518E7EAC-28E6-4196-9B83-02E81312BB6F}" dt="2024-10-09T00:57:10.256" v="1073" actId="47"/>
        <pc:sldMkLst>
          <pc:docMk/>
          <pc:sldMk cId="4097734306" sldId="8174"/>
        </pc:sldMkLst>
      </pc:sldChg>
      <pc:sldChg chg="modSp mod">
        <pc:chgData name="Breno Bethonico" userId="aba4f396-d198-4938-b476-f7c5bdaedf11" providerId="ADAL" clId="{518E7EAC-28E6-4196-9B83-02E81312BB6F}" dt="2024-10-09T11:00:16.266" v="1155" actId="207"/>
        <pc:sldMkLst>
          <pc:docMk/>
          <pc:sldMk cId="4203428062" sldId="8175"/>
        </pc:sldMkLst>
        <pc:spChg chg="mod">
          <ac:chgData name="Breno Bethonico" userId="aba4f396-d198-4938-b476-f7c5bdaedf11" providerId="ADAL" clId="{518E7EAC-28E6-4196-9B83-02E81312BB6F}" dt="2024-10-09T11:00:16.266" v="1155" actId="207"/>
          <ac:spMkLst>
            <pc:docMk/>
            <pc:sldMk cId="4203428062" sldId="8175"/>
            <ac:spMk id="24" creationId="{70DAC1FD-2248-C2AF-A416-1B94A8457F0A}"/>
          </ac:spMkLst>
        </pc:spChg>
        <pc:spChg chg="mod">
          <ac:chgData name="Breno Bethonico" userId="aba4f396-d198-4938-b476-f7c5bdaedf11" providerId="ADAL" clId="{518E7EAC-28E6-4196-9B83-02E81312BB6F}" dt="2024-10-09T10:59:56.596" v="1153" actId="14100"/>
          <ac:spMkLst>
            <pc:docMk/>
            <pc:sldMk cId="4203428062" sldId="8175"/>
            <ac:spMk id="49" creationId="{29BC984C-57D3-C159-531C-F79AFC355332}"/>
          </ac:spMkLst>
        </pc:spChg>
      </pc:sldChg>
      <pc:sldChg chg="addSp delSp modSp mod">
        <pc:chgData name="Breno Bethonico" userId="aba4f396-d198-4938-b476-f7c5bdaedf11" providerId="ADAL" clId="{518E7EAC-28E6-4196-9B83-02E81312BB6F}" dt="2024-10-09T00:36:17.514" v="781"/>
        <pc:sldMkLst>
          <pc:docMk/>
          <pc:sldMk cId="3120001851" sldId="8176"/>
        </pc:sldMkLst>
        <pc:spChg chg="mod">
          <ac:chgData name="Breno Bethonico" userId="aba4f396-d198-4938-b476-f7c5bdaedf11" providerId="ADAL" clId="{518E7EAC-28E6-4196-9B83-02E81312BB6F}" dt="2024-10-09T00:36:17.514" v="781"/>
          <ac:spMkLst>
            <pc:docMk/>
            <pc:sldMk cId="3120001851" sldId="8176"/>
            <ac:spMk id="49" creationId="{6832E2F8-96AD-5C06-682C-CBC44520056B}"/>
          </ac:spMkLst>
        </pc:spChg>
        <pc:picChg chg="mod">
          <ac:chgData name="Breno Bethonico" userId="aba4f396-d198-4938-b476-f7c5bdaedf11" providerId="ADAL" clId="{518E7EAC-28E6-4196-9B83-02E81312BB6F}" dt="2024-10-09T00:00:13.111" v="254" actId="14861"/>
          <ac:picMkLst>
            <pc:docMk/>
            <pc:sldMk cId="3120001851" sldId="8176"/>
            <ac:picMk id="6" creationId="{9C7386A9-435A-46E0-E346-D7E96DFED587}"/>
          </ac:picMkLst>
        </pc:picChg>
        <pc:picChg chg="add del mod">
          <ac:chgData name="Breno Bethonico" userId="aba4f396-d198-4938-b476-f7c5bdaedf11" providerId="ADAL" clId="{518E7EAC-28E6-4196-9B83-02E81312BB6F}" dt="2024-10-09T00:00:01.941" v="252" actId="478"/>
          <ac:picMkLst>
            <pc:docMk/>
            <pc:sldMk cId="3120001851" sldId="8176"/>
            <ac:picMk id="7" creationId="{914E1E20-38B4-CF3E-7547-FEABA729A6FC}"/>
          </ac:picMkLst>
        </pc:picChg>
      </pc:sldChg>
      <pc:sldChg chg="addSp delSp modSp add mod">
        <pc:chgData name="Breno Bethonico" userId="aba4f396-d198-4938-b476-f7c5bdaedf11" providerId="ADAL" clId="{518E7EAC-28E6-4196-9B83-02E81312BB6F}" dt="2024-10-09T00:48:31.549" v="897" actId="478"/>
        <pc:sldMkLst>
          <pc:docMk/>
          <pc:sldMk cId="4221449995" sldId="8177"/>
        </pc:sldMkLst>
        <pc:spChg chg="mod">
          <ac:chgData name="Breno Bethonico" userId="aba4f396-d198-4938-b476-f7c5bdaedf11" providerId="ADAL" clId="{518E7EAC-28E6-4196-9B83-02E81312BB6F}" dt="2024-10-09T00:36:07.020" v="780"/>
          <ac:spMkLst>
            <pc:docMk/>
            <pc:sldMk cId="4221449995" sldId="8177"/>
            <ac:spMk id="49" creationId="{85E9EFAF-6AF5-D1DE-5E4D-AD1B1BA18BED}"/>
          </ac:spMkLst>
        </pc:spChg>
        <pc:picChg chg="add mod">
          <ac:chgData name="Breno Bethonico" userId="aba4f396-d198-4938-b476-f7c5bdaedf11" providerId="ADAL" clId="{518E7EAC-28E6-4196-9B83-02E81312BB6F}" dt="2024-10-09T00:03:38.499" v="293" actId="1076"/>
          <ac:picMkLst>
            <pc:docMk/>
            <pc:sldMk cId="4221449995" sldId="8177"/>
            <ac:picMk id="2" creationId="{3029A94C-F64E-6A12-7B18-04857E02C36F}"/>
          </ac:picMkLst>
        </pc:picChg>
        <pc:picChg chg="del">
          <ac:chgData name="Breno Bethonico" userId="aba4f396-d198-4938-b476-f7c5bdaedf11" providerId="ADAL" clId="{518E7EAC-28E6-4196-9B83-02E81312BB6F}" dt="2024-10-08T23:59:37.977" v="245" actId="478"/>
          <ac:picMkLst>
            <pc:docMk/>
            <pc:sldMk cId="4221449995" sldId="8177"/>
            <ac:picMk id="3" creationId="{325BF611-26AD-5648-7EDD-C750D75811F8}"/>
          </ac:picMkLst>
        </pc:picChg>
        <pc:picChg chg="add mod">
          <ac:chgData name="Breno Bethonico" userId="aba4f396-d198-4938-b476-f7c5bdaedf11" providerId="ADAL" clId="{518E7EAC-28E6-4196-9B83-02E81312BB6F}" dt="2024-10-09T00:12:59.785" v="576" actId="1076"/>
          <ac:picMkLst>
            <pc:docMk/>
            <pc:sldMk cId="4221449995" sldId="8177"/>
            <ac:picMk id="4" creationId="{6C1850F7-987C-FB7E-E747-4F1E74D68566}"/>
          </ac:picMkLst>
        </pc:picChg>
        <pc:picChg chg="del">
          <ac:chgData name="Breno Bethonico" userId="aba4f396-d198-4938-b476-f7c5bdaedf11" providerId="ADAL" clId="{518E7EAC-28E6-4196-9B83-02E81312BB6F}" dt="2024-10-08T23:59:15.105" v="242" actId="478"/>
          <ac:picMkLst>
            <pc:docMk/>
            <pc:sldMk cId="4221449995" sldId="8177"/>
            <ac:picMk id="6" creationId="{9F90664A-8337-674A-8766-59D8C77DF37E}"/>
          </ac:picMkLst>
        </pc:picChg>
        <pc:picChg chg="mod">
          <ac:chgData name="Breno Bethonico" userId="aba4f396-d198-4938-b476-f7c5bdaedf11" providerId="ADAL" clId="{518E7EAC-28E6-4196-9B83-02E81312BB6F}" dt="2024-10-09T00:04:00.868" v="301" actId="1076"/>
          <ac:picMkLst>
            <pc:docMk/>
            <pc:sldMk cId="4221449995" sldId="8177"/>
            <ac:picMk id="7" creationId="{84F20E3D-4BC9-E8BA-1953-6C8549299BF2}"/>
          </ac:picMkLst>
        </pc:picChg>
        <pc:picChg chg="add del mod">
          <ac:chgData name="Breno Bethonico" userId="aba4f396-d198-4938-b476-f7c5bdaedf11" providerId="ADAL" clId="{518E7EAC-28E6-4196-9B83-02E81312BB6F}" dt="2024-10-09T00:48:31.549" v="897" actId="478"/>
          <ac:picMkLst>
            <pc:docMk/>
            <pc:sldMk cId="4221449995" sldId="8177"/>
            <ac:picMk id="8" creationId="{312F2FE0-EFBF-DBCE-9C84-2EB62D1A71CA}"/>
          </ac:picMkLst>
        </pc:picChg>
      </pc:sldChg>
      <pc:sldChg chg="add del">
        <pc:chgData name="Breno Bethonico" userId="aba4f396-d198-4938-b476-f7c5bdaedf11" providerId="ADAL" clId="{518E7EAC-28E6-4196-9B83-02E81312BB6F}" dt="2024-10-09T11:14:13.142" v="1212" actId="47"/>
        <pc:sldMkLst>
          <pc:docMk/>
          <pc:sldMk cId="1004971347" sldId="8178"/>
        </pc:sldMkLst>
      </pc:sldChg>
      <pc:sldChg chg="addSp delSp modSp add mod">
        <pc:chgData name="Breno Bethonico" userId="aba4f396-d198-4938-b476-f7c5bdaedf11" providerId="ADAL" clId="{518E7EAC-28E6-4196-9B83-02E81312BB6F}" dt="2024-10-09T00:33:27.282" v="766" actId="207"/>
        <pc:sldMkLst>
          <pc:docMk/>
          <pc:sldMk cId="3640125331" sldId="8179"/>
        </pc:sldMkLst>
        <pc:spChg chg="del mod">
          <ac:chgData name="Breno Bethonico" userId="aba4f396-d198-4938-b476-f7c5bdaedf11" providerId="ADAL" clId="{518E7EAC-28E6-4196-9B83-02E81312BB6F}" dt="2024-10-09T00:22:08.844" v="656" actId="478"/>
          <ac:spMkLst>
            <pc:docMk/>
            <pc:sldMk cId="3640125331" sldId="8179"/>
            <ac:spMk id="12" creationId="{9FC128AE-53A8-ABC1-98A9-6E5C796B4B47}"/>
          </ac:spMkLst>
        </pc:spChg>
        <pc:spChg chg="mod">
          <ac:chgData name="Breno Bethonico" userId="aba4f396-d198-4938-b476-f7c5bdaedf11" providerId="ADAL" clId="{518E7EAC-28E6-4196-9B83-02E81312BB6F}" dt="2024-10-09T00:32:36.511" v="760"/>
          <ac:spMkLst>
            <pc:docMk/>
            <pc:sldMk cId="3640125331" sldId="8179"/>
            <ac:spMk id="13" creationId="{14B786A7-978A-23B9-B72B-4301465CF45C}"/>
          </ac:spMkLst>
        </pc:spChg>
        <pc:spChg chg="add mod">
          <ac:chgData name="Breno Bethonico" userId="aba4f396-d198-4938-b476-f7c5bdaedf11" providerId="ADAL" clId="{518E7EAC-28E6-4196-9B83-02E81312BB6F}" dt="2024-10-09T00:22:25.677" v="658" actId="1076"/>
          <ac:spMkLst>
            <pc:docMk/>
            <pc:sldMk cId="3640125331" sldId="8179"/>
            <ac:spMk id="14" creationId="{14EC488A-D60C-A83F-B4F0-9944A64BA31B}"/>
          </ac:spMkLst>
        </pc:spChg>
        <pc:spChg chg="add mod">
          <ac:chgData name="Breno Bethonico" userId="aba4f396-d198-4938-b476-f7c5bdaedf11" providerId="ADAL" clId="{518E7EAC-28E6-4196-9B83-02E81312BB6F}" dt="2024-10-09T00:33:15.862" v="765" actId="1076"/>
          <ac:spMkLst>
            <pc:docMk/>
            <pc:sldMk cId="3640125331" sldId="8179"/>
            <ac:spMk id="15" creationId="{7631796D-4FAB-0C78-02F8-D6709038895B}"/>
          </ac:spMkLst>
        </pc:spChg>
        <pc:spChg chg="add del mod">
          <ac:chgData name="Breno Bethonico" userId="aba4f396-d198-4938-b476-f7c5bdaedf11" providerId="ADAL" clId="{518E7EAC-28E6-4196-9B83-02E81312BB6F}" dt="2024-10-09T00:32:59.877" v="764" actId="478"/>
          <ac:spMkLst>
            <pc:docMk/>
            <pc:sldMk cId="3640125331" sldId="8179"/>
            <ac:spMk id="18" creationId="{786B4A58-5B55-C45E-5CED-BA07398A1B0A}"/>
          </ac:spMkLst>
        </pc:spChg>
        <pc:spChg chg="mod">
          <ac:chgData name="Breno Bethonico" userId="aba4f396-d198-4938-b476-f7c5bdaedf11" providerId="ADAL" clId="{518E7EAC-28E6-4196-9B83-02E81312BB6F}" dt="2024-10-09T00:22:38.484" v="660" actId="1076"/>
          <ac:spMkLst>
            <pc:docMk/>
            <pc:sldMk cId="3640125331" sldId="8179"/>
            <ac:spMk id="27" creationId="{DA0CC687-7D44-B180-6E4F-772123D9075B}"/>
          </ac:spMkLst>
        </pc:spChg>
        <pc:spChg chg="del mod">
          <ac:chgData name="Breno Bethonico" userId="aba4f396-d198-4938-b476-f7c5bdaedf11" providerId="ADAL" clId="{518E7EAC-28E6-4196-9B83-02E81312BB6F}" dt="2024-10-09T00:29:21.314" v="740" actId="478"/>
          <ac:spMkLst>
            <pc:docMk/>
            <pc:sldMk cId="3640125331" sldId="8179"/>
            <ac:spMk id="28" creationId="{F6C31E6E-44FB-4EBF-452A-01B6A178F7ED}"/>
          </ac:spMkLst>
        </pc:spChg>
        <pc:spChg chg="del">
          <ac:chgData name="Breno Bethonico" userId="aba4f396-d198-4938-b476-f7c5bdaedf11" providerId="ADAL" clId="{518E7EAC-28E6-4196-9B83-02E81312BB6F}" dt="2024-10-09T00:29:34.556" v="742" actId="478"/>
          <ac:spMkLst>
            <pc:docMk/>
            <pc:sldMk cId="3640125331" sldId="8179"/>
            <ac:spMk id="29" creationId="{55DA90A6-CAD5-395B-AEF8-BF3DEBA3326F}"/>
          </ac:spMkLst>
        </pc:spChg>
        <pc:spChg chg="mod">
          <ac:chgData name="Breno Bethonico" userId="aba4f396-d198-4938-b476-f7c5bdaedf11" providerId="ADAL" clId="{518E7EAC-28E6-4196-9B83-02E81312BB6F}" dt="2024-10-09T00:28:57.833" v="735" actId="6549"/>
          <ac:spMkLst>
            <pc:docMk/>
            <pc:sldMk cId="3640125331" sldId="8179"/>
            <ac:spMk id="30" creationId="{64250406-07A4-7157-A80D-ED29B6BC39CB}"/>
          </ac:spMkLst>
        </pc:spChg>
        <pc:spChg chg="add mod">
          <ac:chgData name="Breno Bethonico" userId="aba4f396-d198-4938-b476-f7c5bdaedf11" providerId="ADAL" clId="{518E7EAC-28E6-4196-9B83-02E81312BB6F}" dt="2024-10-09T00:29:47.163" v="745" actId="1076"/>
          <ac:spMkLst>
            <pc:docMk/>
            <pc:sldMk cId="3640125331" sldId="8179"/>
            <ac:spMk id="32" creationId="{9CC19227-0836-436F-5252-42DB6CC943F0}"/>
          </ac:spMkLst>
        </pc:spChg>
        <pc:spChg chg="add mod">
          <ac:chgData name="Breno Bethonico" userId="aba4f396-d198-4938-b476-f7c5bdaedf11" providerId="ADAL" clId="{518E7EAC-28E6-4196-9B83-02E81312BB6F}" dt="2024-10-09T00:33:27.282" v="766" actId="207"/>
          <ac:spMkLst>
            <pc:docMk/>
            <pc:sldMk cId="3640125331" sldId="8179"/>
            <ac:spMk id="36" creationId="{58BC0D10-B6D7-4639-E44B-EDD6040FF952}"/>
          </ac:spMkLst>
        </pc:spChg>
        <pc:spChg chg="mod">
          <ac:chgData name="Breno Bethonico" userId="aba4f396-d198-4938-b476-f7c5bdaedf11" providerId="ADAL" clId="{518E7EAC-28E6-4196-9B83-02E81312BB6F}" dt="2024-10-09T00:26:36.858" v="692" actId="6549"/>
          <ac:spMkLst>
            <pc:docMk/>
            <pc:sldMk cId="3640125331" sldId="8179"/>
            <ac:spMk id="40" creationId="{9D7B74F6-612F-FBA5-77B9-BBB224E25A9D}"/>
          </ac:spMkLst>
        </pc:spChg>
        <pc:spChg chg="del mod">
          <ac:chgData name="Breno Bethonico" userId="aba4f396-d198-4938-b476-f7c5bdaedf11" providerId="ADAL" clId="{518E7EAC-28E6-4196-9B83-02E81312BB6F}" dt="2024-10-09T00:24:35.796" v="680"/>
          <ac:spMkLst>
            <pc:docMk/>
            <pc:sldMk cId="3640125331" sldId="8179"/>
            <ac:spMk id="44" creationId="{961191B4-EF22-B8B6-EEDC-880C212D63DA}"/>
          </ac:spMkLst>
        </pc:spChg>
        <pc:grpChg chg="mod">
          <ac:chgData name="Breno Bethonico" userId="aba4f396-d198-4938-b476-f7c5bdaedf11" providerId="ADAL" clId="{518E7EAC-28E6-4196-9B83-02E81312BB6F}" dt="2024-10-09T00:29:39.558" v="744" actId="1076"/>
          <ac:grpSpMkLst>
            <pc:docMk/>
            <pc:sldMk cId="3640125331" sldId="8179"/>
            <ac:grpSpMk id="19" creationId="{09C3BF50-C04B-A818-0BDE-E118F914478B}"/>
          </ac:grpSpMkLst>
        </pc:grpChg>
        <pc:grpChg chg="del">
          <ac:chgData name="Breno Bethonico" userId="aba4f396-d198-4938-b476-f7c5bdaedf11" providerId="ADAL" clId="{518E7EAC-28E6-4196-9B83-02E81312BB6F}" dt="2024-10-09T00:27:55.485" v="697" actId="478"/>
          <ac:grpSpMkLst>
            <pc:docMk/>
            <pc:sldMk cId="3640125331" sldId="8179"/>
            <ac:grpSpMk id="24" creationId="{CBAF1D37-63EE-5DC6-0ED1-B75F4C3392FD}"/>
          </ac:grpSpMkLst>
        </pc:grpChg>
        <pc:grpChg chg="del">
          <ac:chgData name="Breno Bethonico" userId="aba4f396-d198-4938-b476-f7c5bdaedf11" providerId="ADAL" clId="{518E7EAC-28E6-4196-9B83-02E81312BB6F}" dt="2024-10-09T00:21:54.563" v="653" actId="478"/>
          <ac:grpSpMkLst>
            <pc:docMk/>
            <pc:sldMk cId="3640125331" sldId="8179"/>
            <ac:grpSpMk id="42" creationId="{0AA62731-AC9E-6A2C-FEAF-88A7971AFD7D}"/>
          </ac:grpSpMkLst>
        </pc:grpChg>
        <pc:picChg chg="add mod">
          <ac:chgData name="Breno Bethonico" userId="aba4f396-d198-4938-b476-f7c5bdaedf11" providerId="ADAL" clId="{518E7EAC-28E6-4196-9B83-02E81312BB6F}" dt="2024-10-09T00:27:34.620" v="694" actId="14100"/>
          <ac:picMkLst>
            <pc:docMk/>
            <pc:sldMk cId="3640125331" sldId="8179"/>
            <ac:picMk id="9" creationId="{76796F94-94F6-781F-7C8C-C53D74FB717D}"/>
          </ac:picMkLst>
        </pc:picChg>
        <pc:picChg chg="add mod">
          <ac:chgData name="Breno Bethonico" userId="aba4f396-d198-4938-b476-f7c5bdaedf11" providerId="ADAL" clId="{518E7EAC-28E6-4196-9B83-02E81312BB6F}" dt="2024-10-09T00:27:39.479" v="695" actId="14100"/>
          <ac:picMkLst>
            <pc:docMk/>
            <pc:sldMk cId="3640125331" sldId="8179"/>
            <ac:picMk id="16" creationId="{F6FDA83C-3BC2-39BD-F90E-CB79F3BA6A14}"/>
          </ac:picMkLst>
        </pc:picChg>
        <pc:picChg chg="add del mod">
          <ac:chgData name="Breno Bethonico" userId="aba4f396-d198-4938-b476-f7c5bdaedf11" providerId="ADAL" clId="{518E7EAC-28E6-4196-9B83-02E81312BB6F}" dt="2024-10-09T00:30:22.216" v="747" actId="478"/>
          <ac:picMkLst>
            <pc:docMk/>
            <pc:sldMk cId="3640125331" sldId="8179"/>
            <ac:picMk id="17" creationId="{31BAA98A-AB42-2371-3C54-B774E15F82A2}"/>
          </ac:picMkLst>
        </pc:picChg>
        <pc:picChg chg="del topLvl">
          <ac:chgData name="Breno Bethonico" userId="aba4f396-d198-4938-b476-f7c5bdaedf11" providerId="ADAL" clId="{518E7EAC-28E6-4196-9B83-02E81312BB6F}" dt="2024-10-09T00:30:56.640" v="752" actId="478"/>
          <ac:picMkLst>
            <pc:docMk/>
            <pc:sldMk cId="3640125331" sldId="8179"/>
            <ac:picMk id="25" creationId="{456D142B-8564-390F-F413-73A6D6E7A60A}"/>
          </ac:picMkLst>
        </pc:picChg>
        <pc:picChg chg="del topLvl">
          <ac:chgData name="Breno Bethonico" userId="aba4f396-d198-4938-b476-f7c5bdaedf11" providerId="ADAL" clId="{518E7EAC-28E6-4196-9B83-02E81312BB6F}" dt="2024-10-09T00:27:55.485" v="697" actId="478"/>
          <ac:picMkLst>
            <pc:docMk/>
            <pc:sldMk cId="3640125331" sldId="8179"/>
            <ac:picMk id="26" creationId="{84D04BC9-44FA-5A1D-7BC5-D9A6AB7692C5}"/>
          </ac:picMkLst>
        </pc:picChg>
        <pc:picChg chg="del">
          <ac:chgData name="Breno Bethonico" userId="aba4f396-d198-4938-b476-f7c5bdaedf11" providerId="ADAL" clId="{518E7EAC-28E6-4196-9B83-02E81312BB6F}" dt="2024-10-09T00:24:35.796" v="678" actId="478"/>
          <ac:picMkLst>
            <pc:docMk/>
            <pc:sldMk cId="3640125331" sldId="8179"/>
            <ac:picMk id="33" creationId="{A0A06C61-4779-1DD6-F8CB-D0063C6F1C41}"/>
          </ac:picMkLst>
        </pc:picChg>
        <pc:picChg chg="add mod">
          <ac:chgData name="Breno Bethonico" userId="aba4f396-d198-4938-b476-f7c5bdaedf11" providerId="ADAL" clId="{518E7EAC-28E6-4196-9B83-02E81312BB6F}" dt="2024-10-09T00:30:40.838" v="751" actId="14100"/>
          <ac:picMkLst>
            <pc:docMk/>
            <pc:sldMk cId="3640125331" sldId="8179"/>
            <ac:picMk id="34" creationId="{D44D5AB3-43F3-5887-696A-C7657CEDA35F}"/>
          </ac:picMkLst>
        </pc:picChg>
        <pc:picChg chg="add mod">
          <ac:chgData name="Breno Bethonico" userId="aba4f396-d198-4938-b476-f7c5bdaedf11" providerId="ADAL" clId="{518E7EAC-28E6-4196-9B83-02E81312BB6F}" dt="2024-10-09T00:31:29.377" v="756" actId="14100"/>
          <ac:picMkLst>
            <pc:docMk/>
            <pc:sldMk cId="3640125331" sldId="8179"/>
            <ac:picMk id="35" creationId="{A21F00CD-4571-388D-5D6E-B6444B7E0883}"/>
          </ac:picMkLst>
        </pc:picChg>
      </pc:sldChg>
      <pc:sldChg chg="addSp delSp modSp add mod">
        <pc:chgData name="Breno Bethonico" userId="aba4f396-d198-4938-b476-f7c5bdaedf11" providerId="ADAL" clId="{518E7EAC-28E6-4196-9B83-02E81312BB6F}" dt="2024-10-09T11:18:42.898" v="1232" actId="114"/>
        <pc:sldMkLst>
          <pc:docMk/>
          <pc:sldMk cId="604175822" sldId="8180"/>
        </pc:sldMkLst>
        <pc:spChg chg="mod">
          <ac:chgData name="Breno Bethonico" userId="aba4f396-d198-4938-b476-f7c5bdaedf11" providerId="ADAL" clId="{518E7EAC-28E6-4196-9B83-02E81312BB6F}" dt="2024-10-09T00:52:31.596" v="1061" actId="207"/>
          <ac:spMkLst>
            <pc:docMk/>
            <pc:sldMk cId="604175822" sldId="8180"/>
            <ac:spMk id="24" creationId="{82223D8D-2114-70FA-9663-C33005F95606}"/>
          </ac:spMkLst>
        </pc:spChg>
        <pc:spChg chg="mod">
          <ac:chgData name="Breno Bethonico" userId="aba4f396-d198-4938-b476-f7c5bdaedf11" providerId="ADAL" clId="{518E7EAC-28E6-4196-9B83-02E81312BB6F}" dt="2024-10-09T11:18:42.898" v="1232" actId="114"/>
          <ac:spMkLst>
            <pc:docMk/>
            <pc:sldMk cId="604175822" sldId="8180"/>
            <ac:spMk id="49" creationId="{41D79B21-BE04-A12F-F605-79830666E332}"/>
          </ac:spMkLst>
        </pc:spChg>
        <pc:picChg chg="del">
          <ac:chgData name="Breno Bethonico" userId="aba4f396-d198-4938-b476-f7c5bdaedf11" providerId="ADAL" clId="{518E7EAC-28E6-4196-9B83-02E81312BB6F}" dt="2024-10-09T00:48:40.105" v="899" actId="478"/>
          <ac:picMkLst>
            <pc:docMk/>
            <pc:sldMk cId="604175822" sldId="8180"/>
            <ac:picMk id="2" creationId="{578C60EA-DC42-0422-32B2-1A41154A870B}"/>
          </ac:picMkLst>
        </pc:picChg>
        <pc:picChg chg="add del">
          <ac:chgData name="Breno Bethonico" userId="aba4f396-d198-4938-b476-f7c5bdaedf11" providerId="ADAL" clId="{518E7EAC-28E6-4196-9B83-02E81312BB6F}" dt="2024-10-09T00:49:22.045" v="909" actId="478"/>
          <ac:picMkLst>
            <pc:docMk/>
            <pc:sldMk cId="604175822" sldId="8180"/>
            <ac:picMk id="3" creationId="{0D405192-36A8-6022-8CAD-F4F67C8BF3D8}"/>
          </ac:picMkLst>
        </pc:picChg>
        <pc:picChg chg="del">
          <ac:chgData name="Breno Bethonico" userId="aba4f396-d198-4938-b476-f7c5bdaedf11" providerId="ADAL" clId="{518E7EAC-28E6-4196-9B83-02E81312BB6F}" dt="2024-10-09T00:48:40.912" v="900" actId="478"/>
          <ac:picMkLst>
            <pc:docMk/>
            <pc:sldMk cId="604175822" sldId="8180"/>
            <ac:picMk id="4" creationId="{FD7C3811-1AD3-33D7-061E-1B240415B7F3}"/>
          </ac:picMkLst>
        </pc:picChg>
        <pc:picChg chg="del">
          <ac:chgData name="Breno Bethonico" userId="aba4f396-d198-4938-b476-f7c5bdaedf11" providerId="ADAL" clId="{518E7EAC-28E6-4196-9B83-02E81312BB6F}" dt="2024-10-09T00:48:39.026" v="898" actId="478"/>
          <ac:picMkLst>
            <pc:docMk/>
            <pc:sldMk cId="604175822" sldId="8180"/>
            <ac:picMk id="7" creationId="{682AD31B-A2F0-CA49-3C6B-770798882AC1}"/>
          </ac:picMkLst>
        </pc:picChg>
        <pc:picChg chg="mod">
          <ac:chgData name="Breno Bethonico" userId="aba4f396-d198-4938-b476-f7c5bdaedf11" providerId="ADAL" clId="{518E7EAC-28E6-4196-9B83-02E81312BB6F}" dt="2024-10-09T00:49:53.824" v="985" actId="1076"/>
          <ac:picMkLst>
            <pc:docMk/>
            <pc:sldMk cId="604175822" sldId="8180"/>
            <ac:picMk id="8" creationId="{8DD5365D-B98C-9602-E904-F89308A3820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C1FFC3-D9F6-B24E-B840-21878FF304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4C0139-9A63-F046-983F-4CC2062DB4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5374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765F2-DC10-3744-B572-06B8999A3190}" type="datetimeFigureOut">
              <a:rPr lang="en-BR" smtClean="0"/>
              <a:t>10/22/2024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DD309-87B1-7540-A2FB-A2FCAFC0DB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371287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8D833-759B-364B-87E0-8EF71B5727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1ADE0-99DA-954F-8362-87339202308D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077047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4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BBF7F-02A9-1846-BD1D-EB2B0CE4799A}" type="datetimeFigureOut">
              <a:rPr lang="en-BR" smtClean="0"/>
              <a:t>10/22/2024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1231900"/>
            <a:ext cx="591978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71287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185EC-7A46-B446-9189-189623EC9CB4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175200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185EC-7A46-B446-9189-189623EC9CB4}" type="slidenum">
              <a:rPr lang="en-BR" smtClean="0"/>
              <a:t>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75209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185EC-7A46-B446-9189-189623EC9CB4}" type="slidenum">
              <a:rPr lang="en-BR" smtClean="0"/>
              <a:t>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60973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185EC-7A46-B446-9189-189623EC9CB4}" type="slidenum">
              <a:rPr lang="en-BR" smtClean="0"/>
              <a:t>10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09771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320-6E60-8340-AEE4-C171C2772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B47A89-B0A5-5742-BBAD-C6141B7B4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6837C-0499-384E-9C68-4A6A9EE72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D1D-8794-094E-8608-B1A93D3FA3F6}" type="datetimeFigureOut">
              <a:rPr lang="en-BR" smtClean="0"/>
              <a:t>10/22/2024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2EC51-E297-C347-B625-68B4FC19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17F5F-21BF-5740-A8F1-ADEDFC2B1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4DFF-82D5-C147-9586-0D50D603B391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382539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9FC29-CE36-FE4C-B87A-29D4BEA5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995DCE-2BF2-BE49-8078-E73DC86FD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CF855-4E6A-1044-9F66-FBB52468D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D1D-8794-094E-8608-B1A93D3FA3F6}" type="datetimeFigureOut">
              <a:rPr lang="en-BR" smtClean="0"/>
              <a:t>10/22/2024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4DA3A-4FB8-824C-A185-6E088111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7735-714E-B948-8D6B-496DADA2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4DFF-82D5-C147-9586-0D50D603B391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78084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1CFDC0-0199-9442-9140-9BD83DA231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1953B-ABF0-BC46-8C60-A92BFE207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6BD84-C95C-154B-AF8F-41A59F1D9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D1D-8794-094E-8608-B1A93D3FA3F6}" type="datetimeFigureOut">
              <a:rPr lang="en-BR" smtClean="0"/>
              <a:t>10/22/2024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1BA8-83A7-2C44-9ADD-A725323C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C53D9-3601-BC48-B106-294763FB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4DFF-82D5-C147-9586-0D50D603B391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59535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12">
            <a:extLst>
              <a:ext uri="{FF2B5EF4-FFF2-40B4-BE49-F238E27FC236}">
                <a16:creationId xmlns:a16="http://schemas.microsoft.com/office/drawing/2014/main" id="{CDCDF62C-6D0F-4631-8424-43EBC6F43F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81551"/>
          </a:xfrm>
          <a:prstGeom prst="rect">
            <a:avLst/>
          </a:prstGeom>
        </p:spPr>
      </p:pic>
      <p:pic>
        <p:nvPicPr>
          <p:cNvPr id="8" name="Imagem 7" descr="Uma imagem contendo objeto, olhando, grande, relógio&#10;&#10;Descrição gerada automaticamente">
            <a:extLst>
              <a:ext uri="{FF2B5EF4-FFF2-40B4-BE49-F238E27FC236}">
                <a16:creationId xmlns:a16="http://schemas.microsoft.com/office/drawing/2014/main" id="{F033CBBA-13A1-4C72-A170-9C6DA634A1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843" y="238804"/>
            <a:ext cx="1609872" cy="42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47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20CF2-E1C6-0041-AFA8-9D779B32A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3C8D3-E999-7247-B9D0-6C70692E2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D4702-CFD3-5C4A-A8BC-1B8CAA01B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D1D-8794-094E-8608-B1A93D3FA3F6}" type="datetimeFigureOut">
              <a:rPr lang="en-BR" smtClean="0"/>
              <a:t>10/22/2024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7CEC1-41A3-E040-A7F6-90088F9BD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93B1B-658C-3D4B-B133-4DE5B923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4DFF-82D5-C147-9586-0D50D603B391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39416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8FD1-8C52-3A4A-9536-9115EF8F2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7885E-456F-A740-9EC5-4C1D5E9F9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7DAD1-48BF-764D-840A-6F50D760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D1D-8794-094E-8608-B1A93D3FA3F6}" type="datetimeFigureOut">
              <a:rPr lang="en-BR" smtClean="0"/>
              <a:t>10/22/2024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251BC-9737-A84D-99D3-8985FCA4E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A9F54-F70C-DE4D-B60B-C2822B81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4DFF-82D5-C147-9586-0D50D603B391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36291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AB619-C37D-7F41-8C6D-65C5794B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48DDD-782B-364F-BF1B-C6144FB42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10D61-96E4-544C-A340-5DC6249F2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76E3D-4402-164B-B463-5D586C961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D1D-8794-094E-8608-B1A93D3FA3F6}" type="datetimeFigureOut">
              <a:rPr lang="en-BR" smtClean="0"/>
              <a:t>10/22/2024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9FFBD-C3D7-CE48-9105-FBB17F59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2BA93-FA64-A64E-A4C8-6FFE0276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4DFF-82D5-C147-9586-0D50D603B391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5969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D821-D4FF-A24D-9143-EA8A4BC78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DC135-1AF8-F84A-BBFA-A91D303D5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BFC1E-D7DC-9244-97D5-A7489B391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593FBC-7EC3-A749-9036-EDA0C53C1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EC8AB-4D85-5E43-95CE-4BBCFEDAC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9E5A14-A161-2040-A6AD-60E79A24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D1D-8794-094E-8608-B1A93D3FA3F6}" type="datetimeFigureOut">
              <a:rPr lang="en-BR" smtClean="0"/>
              <a:t>10/22/2024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2C9BE-77A0-5248-8595-5BDE96904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E56EC4-4B61-754A-A327-A11B5571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4DFF-82D5-C147-9586-0D50D603B391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74176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980D-B4A6-6E46-B3E7-A7140139C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5DAA44-D3A5-CA4A-8CE5-FB20AADF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D1D-8794-094E-8608-B1A93D3FA3F6}" type="datetimeFigureOut">
              <a:rPr lang="en-BR" smtClean="0"/>
              <a:t>10/22/2024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76F44-ED39-B84B-8996-AE0B1C997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F3326-9DA9-2F4F-8EE7-AA8392FD9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4DFF-82D5-C147-9586-0D50D603B391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2381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EBF35D-BBE6-F04B-B7C3-5943BD53F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D1D-8794-094E-8608-B1A93D3FA3F6}" type="datetimeFigureOut">
              <a:rPr lang="en-BR" smtClean="0"/>
              <a:t>10/22/2024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5DCFD-D4FD-7741-B1D7-CC5159CE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EFB44-CD12-8642-B788-8308217B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4DFF-82D5-C147-9586-0D50D603B391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8831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EBA1D-3041-4246-92BD-397E24ACB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56514-4900-0D48-8EA1-7E672A1DB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81ABB-DBE0-6642-9B7C-ABF000D79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06EC7-4C4B-D34E-8D82-18CF7F0D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D1D-8794-094E-8608-B1A93D3FA3F6}" type="datetimeFigureOut">
              <a:rPr lang="en-BR" smtClean="0"/>
              <a:t>10/22/2024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C28E7-4B80-B849-9F3F-612C3A48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DEAA9-DEF8-4D4E-9E2F-F5B67D724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4DFF-82D5-C147-9586-0D50D603B391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06849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978C-A664-0A46-BA36-B4C496C33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ECED20-AF22-0043-846D-14AE8212E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59F13-4919-314A-91F0-4E6BF08C9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9BCCF-6A77-6A42-91D2-BB4F0346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6D1D-8794-094E-8608-B1A93D3FA3F6}" type="datetimeFigureOut">
              <a:rPr lang="en-BR" smtClean="0"/>
              <a:t>10/22/2024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49C3B-0391-3342-B570-907EE6F8C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A653B-6CDC-7240-AF5B-1FB9604B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D4DFF-82D5-C147-9586-0D50D603B391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01215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279AF0-2ECA-C74C-9C9D-881899271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A10B8-48F9-4247-816A-E32B800FA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19B11-F95E-DF4F-8EE3-20AFE49408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F6D1D-8794-094E-8608-B1A93D3FA3F6}" type="datetimeFigureOut">
              <a:rPr lang="en-BR" smtClean="0"/>
              <a:t>10/22/2024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75602-C06E-4E4A-BF43-C728C5B69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4FC2-3631-664B-871D-920D40DF5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D4DFF-82D5-C147-9586-0D50D603B391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5335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3.png"/><Relationship Id="rId7" Type="http://schemas.openxmlformats.org/officeDocument/2006/relationships/image" Target="../media/image7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11" Type="http://schemas.openxmlformats.org/officeDocument/2006/relationships/hyperlink" Target="https://www.hefest.com.br/" TargetMode="External"/><Relationship Id="rId5" Type="http://schemas.openxmlformats.org/officeDocument/2006/relationships/image" Target="../media/image75.jpg"/><Relationship Id="rId10" Type="http://schemas.openxmlformats.org/officeDocument/2006/relationships/image" Target="../media/image80.jpg"/><Relationship Id="rId4" Type="http://schemas.openxmlformats.org/officeDocument/2006/relationships/image" Target="../media/image74.jpg"/><Relationship Id="rId9" Type="http://schemas.openxmlformats.org/officeDocument/2006/relationships/image" Target="../media/image7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90.jpg"/><Relationship Id="rId7" Type="http://schemas.openxmlformats.org/officeDocument/2006/relationships/image" Target="../media/image94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jpg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3.wdp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emf"/><Relationship Id="rId5" Type="http://schemas.openxmlformats.org/officeDocument/2006/relationships/hyperlink" Target="https://www.youtube.com/watch?v=r5Zbj6gbN44&amp;t=243s" TargetMode="External"/><Relationship Id="rId10" Type="http://schemas.openxmlformats.org/officeDocument/2006/relationships/image" Target="../media/image102.png"/><Relationship Id="rId4" Type="http://schemas.openxmlformats.org/officeDocument/2006/relationships/image" Target="../media/image98.png"/><Relationship Id="rId9" Type="http://schemas.openxmlformats.org/officeDocument/2006/relationships/image" Target="../media/image10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3" Type="http://schemas.openxmlformats.org/officeDocument/2006/relationships/image" Target="../media/image97.png"/><Relationship Id="rId7" Type="http://schemas.openxmlformats.org/officeDocument/2006/relationships/image" Target="../media/image104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g"/><Relationship Id="rId5" Type="http://schemas.openxmlformats.org/officeDocument/2006/relationships/hyperlink" Target="https://www.youtube.com/watch?v=K0XquCHN2-k&amp;t=3s" TargetMode="External"/><Relationship Id="rId4" Type="http://schemas.openxmlformats.org/officeDocument/2006/relationships/image" Target="../media/image98.png"/><Relationship Id="rId9" Type="http://schemas.openxmlformats.org/officeDocument/2006/relationships/image" Target="../media/image10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4.wdp"/><Relationship Id="rId5" Type="http://schemas.openxmlformats.org/officeDocument/2006/relationships/image" Target="../media/image117.png"/><Relationship Id="rId4" Type="http://schemas.openxmlformats.org/officeDocument/2006/relationships/image" Target="../media/image1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bvengenhariaambiental?mibextid=ZbWKwL" TargetMode="External"/><Relationship Id="rId3" Type="http://schemas.openxmlformats.org/officeDocument/2006/relationships/image" Target="../media/image119.png"/><Relationship Id="rId7" Type="http://schemas.openxmlformats.org/officeDocument/2006/relationships/hyperlink" Target="https://www.linkedin.com/search/results/all/?fetchDeterministicClustersOnly=true&amp;heroEntityKey=urn%3Ali%3Aorganization%3A11843073&amp;keywords=sbv%20engenharia%20ambiental&amp;origin=RICH_QUERY_SUGGESTION&amp;position=3&amp;searchId=2611814f-b8aa-4dcc-a049-ef914563b062&amp;sid=3Gs&amp;spellCorrectionEnabled=false" TargetMode="External"/><Relationship Id="rId2" Type="http://schemas.openxmlformats.org/officeDocument/2006/relationships/hyperlink" Target="https://www.facebook.com/hefestmineralsbr?_rdc=1&amp;_rdr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channel/UCaWE4ohapJDI5s153zKVoDA" TargetMode="External"/><Relationship Id="rId11" Type="http://schemas.openxmlformats.org/officeDocument/2006/relationships/hyperlink" Target="http://www.hefest.com.br/" TargetMode="External"/><Relationship Id="rId5" Type="http://schemas.openxmlformats.org/officeDocument/2006/relationships/hyperlink" Target="https://www.google.com/maps/@-20.057097,-43.9800914,3a,75y,340.23h,91.32t/data=!3m6!1e1!3m4!1sYBNAmJQ0Y4TrmzKbLpbhYg!2e0!7i16384!8i8192?coh=205409&amp;entry=ttu" TargetMode="External"/><Relationship Id="rId10" Type="http://schemas.microsoft.com/office/2007/relationships/hdphoto" Target="../media/hdphoto35.wdp"/><Relationship Id="rId4" Type="http://schemas.openxmlformats.org/officeDocument/2006/relationships/hyperlink" Target="mailto:marcelo@hefest.com.br" TargetMode="External"/><Relationship Id="rId9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6" Type="http://schemas.microsoft.com/office/2007/relationships/hdphoto" Target="../media/hdphoto13.wdp"/><Relationship Id="rId21" Type="http://schemas.openxmlformats.org/officeDocument/2006/relationships/image" Target="../media/image26.png"/><Relationship Id="rId34" Type="http://schemas.microsoft.com/office/2007/relationships/hdphoto" Target="../media/hdphoto17.wdp"/><Relationship Id="rId42" Type="http://schemas.openxmlformats.org/officeDocument/2006/relationships/image" Target="../media/image37.png"/><Relationship Id="rId47" Type="http://schemas.openxmlformats.org/officeDocument/2006/relationships/image" Target="../media/image40.png"/><Relationship Id="rId50" Type="http://schemas.microsoft.com/office/2007/relationships/hdphoto" Target="../media/hdphoto24.wdp"/><Relationship Id="rId55" Type="http://schemas.openxmlformats.org/officeDocument/2006/relationships/image" Target="../media/image44.png"/><Relationship Id="rId63" Type="http://schemas.microsoft.com/office/2007/relationships/hdphoto" Target="../media/hdphoto30.wdp"/><Relationship Id="rId68" Type="http://schemas.microsoft.com/office/2007/relationships/hdphoto" Target="../media/hdphoto32.wdp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6" Type="http://schemas.microsoft.com/office/2007/relationships/hdphoto" Target="../media/hdphoto8.wdp"/><Relationship Id="rId29" Type="http://schemas.openxmlformats.org/officeDocument/2006/relationships/image" Target="../media/image30.png"/><Relationship Id="rId11" Type="http://schemas.openxmlformats.org/officeDocument/2006/relationships/image" Target="../media/image21.png"/><Relationship Id="rId24" Type="http://schemas.microsoft.com/office/2007/relationships/hdphoto" Target="../media/hdphoto12.wdp"/><Relationship Id="rId32" Type="http://schemas.microsoft.com/office/2007/relationships/hdphoto" Target="../media/hdphoto16.wdp"/><Relationship Id="rId37" Type="http://schemas.openxmlformats.org/officeDocument/2006/relationships/image" Target="../media/image34.png"/><Relationship Id="rId40" Type="http://schemas.openxmlformats.org/officeDocument/2006/relationships/image" Target="../media/image36.png"/><Relationship Id="rId45" Type="http://schemas.openxmlformats.org/officeDocument/2006/relationships/image" Target="../media/image39.png"/><Relationship Id="rId53" Type="http://schemas.openxmlformats.org/officeDocument/2006/relationships/image" Target="../media/image43.png"/><Relationship Id="rId58" Type="http://schemas.microsoft.com/office/2007/relationships/hdphoto" Target="../media/hdphoto28.wdp"/><Relationship Id="rId66" Type="http://schemas.openxmlformats.org/officeDocument/2006/relationships/image" Target="../media/image50.png"/><Relationship Id="rId5" Type="http://schemas.openxmlformats.org/officeDocument/2006/relationships/image" Target="../media/image18.png"/><Relationship Id="rId61" Type="http://schemas.openxmlformats.org/officeDocument/2006/relationships/image" Target="../media/image47.png"/><Relationship Id="rId19" Type="http://schemas.openxmlformats.org/officeDocument/2006/relationships/image" Target="../media/image25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openxmlformats.org/officeDocument/2006/relationships/image" Target="../media/image29.png"/><Relationship Id="rId30" Type="http://schemas.microsoft.com/office/2007/relationships/hdphoto" Target="../media/hdphoto15.wdp"/><Relationship Id="rId35" Type="http://schemas.openxmlformats.org/officeDocument/2006/relationships/image" Target="../media/image33.png"/><Relationship Id="rId43" Type="http://schemas.openxmlformats.org/officeDocument/2006/relationships/image" Target="../media/image38.png"/><Relationship Id="rId48" Type="http://schemas.microsoft.com/office/2007/relationships/hdphoto" Target="../media/hdphoto23.wdp"/><Relationship Id="rId56" Type="http://schemas.microsoft.com/office/2007/relationships/hdphoto" Target="../media/hdphoto27.wdp"/><Relationship Id="rId64" Type="http://schemas.openxmlformats.org/officeDocument/2006/relationships/image" Target="../media/image49.png"/><Relationship Id="rId8" Type="http://schemas.microsoft.com/office/2007/relationships/hdphoto" Target="../media/hdphoto4.wdp"/><Relationship Id="rId51" Type="http://schemas.openxmlformats.org/officeDocument/2006/relationships/image" Target="../media/image42.png"/><Relationship Id="rId3" Type="http://schemas.microsoft.com/office/2007/relationships/hdphoto" Target="../media/hdphoto2.wdp"/><Relationship Id="rId12" Type="http://schemas.microsoft.com/office/2007/relationships/hdphoto" Target="../media/hdphoto6.wdp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38" Type="http://schemas.openxmlformats.org/officeDocument/2006/relationships/image" Target="../media/image35.png"/><Relationship Id="rId46" Type="http://schemas.microsoft.com/office/2007/relationships/hdphoto" Target="../media/hdphoto22.wdp"/><Relationship Id="rId59" Type="http://schemas.openxmlformats.org/officeDocument/2006/relationships/image" Target="../media/image46.png"/><Relationship Id="rId67" Type="http://schemas.openxmlformats.org/officeDocument/2006/relationships/image" Target="../media/image51.png"/><Relationship Id="rId20" Type="http://schemas.microsoft.com/office/2007/relationships/hdphoto" Target="../media/hdphoto10.wdp"/><Relationship Id="rId41" Type="http://schemas.microsoft.com/office/2007/relationships/hdphoto" Target="../media/hdphoto20.wdp"/><Relationship Id="rId54" Type="http://schemas.microsoft.com/office/2007/relationships/hdphoto" Target="../media/hdphoto26.wdp"/><Relationship Id="rId6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microsoft.com/office/2007/relationships/hdphoto" Target="../media/hdphoto14.wdp"/><Relationship Id="rId36" Type="http://schemas.microsoft.com/office/2007/relationships/hdphoto" Target="../media/hdphoto18.wdp"/><Relationship Id="rId49" Type="http://schemas.openxmlformats.org/officeDocument/2006/relationships/image" Target="../media/image41.png"/><Relationship Id="rId57" Type="http://schemas.openxmlformats.org/officeDocument/2006/relationships/image" Target="../media/image45.png"/><Relationship Id="rId10" Type="http://schemas.microsoft.com/office/2007/relationships/hdphoto" Target="../media/hdphoto5.wdp"/><Relationship Id="rId31" Type="http://schemas.openxmlformats.org/officeDocument/2006/relationships/image" Target="../media/image31.png"/><Relationship Id="rId44" Type="http://schemas.microsoft.com/office/2007/relationships/hdphoto" Target="../media/hdphoto21.wdp"/><Relationship Id="rId52" Type="http://schemas.microsoft.com/office/2007/relationships/hdphoto" Target="../media/hdphoto25.wdp"/><Relationship Id="rId60" Type="http://schemas.microsoft.com/office/2007/relationships/hdphoto" Target="../media/hdphoto29.wdp"/><Relationship Id="rId65" Type="http://schemas.microsoft.com/office/2007/relationships/hdphoto" Target="../media/hdphoto31.wdp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3" Type="http://schemas.openxmlformats.org/officeDocument/2006/relationships/image" Target="../media/image22.png"/><Relationship Id="rId18" Type="http://schemas.microsoft.com/office/2007/relationships/hdphoto" Target="../media/hdphoto9.wdp"/><Relationship Id="rId39" Type="http://schemas.microsoft.com/office/2007/relationships/hdphoto" Target="../media/hdphoto19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3.jpg"/><Relationship Id="rId7" Type="http://schemas.openxmlformats.org/officeDocument/2006/relationships/image" Target="../media/image1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59.png"/><Relationship Id="rId7" Type="http://schemas.openxmlformats.org/officeDocument/2006/relationships/image" Target="../media/image64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0.png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.png"/><Relationship Id="rId7" Type="http://schemas.openxmlformats.org/officeDocument/2006/relationships/hyperlink" Target="https://www.youtube.com/channel/UCaWE4ohapJDI5s153zKVoD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D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4E4ABE-E98B-5793-9DA0-49E386076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F54A0D40-53D5-0FCE-9FEC-6D8CF6B78935}"/>
              </a:ext>
            </a:extLst>
          </p:cNvPr>
          <p:cNvSpPr/>
          <p:nvPr/>
        </p:nvSpPr>
        <p:spPr>
          <a:xfrm>
            <a:off x="-1" y="0"/>
            <a:ext cx="12267861" cy="6858000"/>
          </a:xfrm>
          <a:prstGeom prst="rect">
            <a:avLst/>
          </a:prstGeom>
          <a:solidFill>
            <a:srgbClr val="143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pt-BR" dirty="0">
              <a:solidFill>
                <a:srgbClr val="002D2A"/>
              </a:solidFill>
              <a:highlight>
                <a:srgbClr val="FFFF00"/>
              </a:highlight>
            </a:endParaRPr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99C21869-AC56-F174-698A-73C80A0BB8AD}"/>
              </a:ext>
            </a:extLst>
          </p:cNvPr>
          <p:cNvSpPr/>
          <p:nvPr/>
        </p:nvSpPr>
        <p:spPr>
          <a:xfrm>
            <a:off x="78657" y="117985"/>
            <a:ext cx="987230" cy="1150374"/>
          </a:xfrm>
          <a:custGeom>
            <a:avLst/>
            <a:gdLst/>
            <a:ahLst/>
            <a:cxnLst/>
            <a:rect l="l" t="t" r="r" b="b"/>
            <a:pathLst>
              <a:path w="1395737" h="1626389">
                <a:moveTo>
                  <a:pt x="0" y="0"/>
                </a:moveTo>
                <a:lnTo>
                  <a:pt x="1395737" y="0"/>
                </a:lnTo>
                <a:lnTo>
                  <a:pt x="1395737" y="1626389"/>
                </a:lnTo>
                <a:lnTo>
                  <a:pt x="0" y="1626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65700AF-CCE5-C5A5-F0DC-06EE7245183B}"/>
              </a:ext>
            </a:extLst>
          </p:cNvPr>
          <p:cNvSpPr/>
          <p:nvPr/>
        </p:nvSpPr>
        <p:spPr>
          <a:xfrm>
            <a:off x="0" y="0"/>
            <a:ext cx="12267861" cy="6858000"/>
          </a:xfrm>
          <a:prstGeom prst="rect">
            <a:avLst/>
          </a:prstGeom>
          <a:solidFill>
            <a:srgbClr val="002D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D309380-262C-DD57-DAC7-C372B9844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553" y="0"/>
            <a:ext cx="7647308" cy="4758611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B81C8CA5-C7B1-7D18-1733-9983E33C37F1}"/>
              </a:ext>
            </a:extLst>
          </p:cNvPr>
          <p:cNvSpPr/>
          <p:nvPr/>
        </p:nvSpPr>
        <p:spPr>
          <a:xfrm>
            <a:off x="4620553" y="-20158"/>
            <a:ext cx="7647308" cy="4778769"/>
          </a:xfrm>
          <a:prstGeom prst="rect">
            <a:avLst/>
          </a:prstGeom>
          <a:solidFill>
            <a:srgbClr val="00432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F3BC21BE-5D7B-DECB-B673-6F7F9FD2874B}"/>
              </a:ext>
            </a:extLst>
          </p:cNvPr>
          <p:cNvGrpSpPr/>
          <p:nvPr/>
        </p:nvGrpSpPr>
        <p:grpSpPr>
          <a:xfrm>
            <a:off x="2991485" y="3087939"/>
            <a:ext cx="3525607" cy="2393816"/>
            <a:chOff x="0" y="-115926"/>
            <a:chExt cx="4831453" cy="3192932"/>
          </a:xfrm>
        </p:grpSpPr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3A5011CD-65CD-4BC5-493E-945708F3DF74}"/>
                </a:ext>
              </a:extLst>
            </p:cNvPr>
            <p:cNvSpPr txBox="1"/>
            <p:nvPr/>
          </p:nvSpPr>
          <p:spPr>
            <a:xfrm>
              <a:off x="0" y="123826"/>
              <a:ext cx="4831453" cy="2953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141"/>
                </a:lnSpc>
              </a:pPr>
              <a:endParaRPr lang="en-US" sz="19800" dirty="0">
                <a:solidFill>
                  <a:srgbClr val="FFFFFF"/>
                </a:solidFill>
                <a:latin typeface="Alef Bold"/>
              </a:endParaRP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F71B1623-9446-ABF2-B370-BE175FFDCD4E}"/>
                </a:ext>
              </a:extLst>
            </p:cNvPr>
            <p:cNvSpPr txBox="1"/>
            <p:nvPr/>
          </p:nvSpPr>
          <p:spPr>
            <a:xfrm>
              <a:off x="2808844" y="-115926"/>
              <a:ext cx="429291" cy="1891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18"/>
                </a:lnSpc>
              </a:pPr>
              <a:endParaRPr sz="2400"/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B590BDCF-FF89-F608-8DB7-D93E5EA48EBF}"/>
              </a:ext>
            </a:extLst>
          </p:cNvPr>
          <p:cNvGrpSpPr/>
          <p:nvPr/>
        </p:nvGrpSpPr>
        <p:grpSpPr>
          <a:xfrm>
            <a:off x="908410" y="2998115"/>
            <a:ext cx="8322524" cy="3015937"/>
            <a:chOff x="897500" y="175091"/>
            <a:chExt cx="8322524" cy="3015937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8930D2B7-09CE-9F06-AD26-D3EAF3572398}"/>
                </a:ext>
              </a:extLst>
            </p:cNvPr>
            <p:cNvGrpSpPr/>
            <p:nvPr/>
          </p:nvGrpSpPr>
          <p:grpSpPr>
            <a:xfrm>
              <a:off x="897500" y="783945"/>
              <a:ext cx="1477744" cy="2114684"/>
              <a:chOff x="759520" y="636257"/>
              <a:chExt cx="1722422" cy="2478372"/>
            </a:xfrm>
          </p:grpSpPr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6F6C8FA4-3AF0-294D-898C-CB93B21574E1}"/>
                  </a:ext>
                </a:extLst>
              </p:cNvPr>
              <p:cNvSpPr/>
              <p:nvPr/>
            </p:nvSpPr>
            <p:spPr>
              <a:xfrm>
                <a:off x="759520" y="636257"/>
                <a:ext cx="1710289" cy="2478372"/>
              </a:xfrm>
              <a:prstGeom prst="rect">
                <a:avLst/>
              </a:prstGeom>
              <a:solidFill>
                <a:srgbClr val="002D2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710BE2A4-6BAB-F33F-FD94-083B13BC7273}"/>
                  </a:ext>
                </a:extLst>
              </p:cNvPr>
              <p:cNvSpPr/>
              <p:nvPr/>
            </p:nvSpPr>
            <p:spPr>
              <a:xfrm>
                <a:off x="766855" y="637293"/>
                <a:ext cx="1715087" cy="2477336"/>
              </a:xfrm>
              <a:custGeom>
                <a:avLst/>
                <a:gdLst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615440 w 3952240"/>
                  <a:gd name="connsiteY6" fmla="*/ 1625600 h 6116320"/>
                  <a:gd name="connsiteX7" fmla="*/ 1615440 w 3952240"/>
                  <a:gd name="connsiteY7" fmla="*/ 11582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2743200 w 3952240"/>
                  <a:gd name="connsiteY6" fmla="*/ 3352800 h 6116320"/>
                  <a:gd name="connsiteX7" fmla="*/ 1615440 w 3952240"/>
                  <a:gd name="connsiteY7" fmla="*/ 1625600 h 6116320"/>
                  <a:gd name="connsiteX8" fmla="*/ 1615440 w 3952240"/>
                  <a:gd name="connsiteY8" fmla="*/ 1158240 h 6116320"/>
                  <a:gd name="connsiteX9" fmla="*/ 2651760 w 3952240"/>
                  <a:gd name="connsiteY9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2743200 w 3952240"/>
                  <a:gd name="connsiteY6" fmla="*/ 3352800 h 6116320"/>
                  <a:gd name="connsiteX7" fmla="*/ 1615440 w 3952240"/>
                  <a:gd name="connsiteY7" fmla="*/ 1625600 h 6116320"/>
                  <a:gd name="connsiteX8" fmla="*/ 1615440 w 3952240"/>
                  <a:gd name="connsiteY8" fmla="*/ 1158240 h 6116320"/>
                  <a:gd name="connsiteX9" fmla="*/ 2651760 w 3952240"/>
                  <a:gd name="connsiteY9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2743200 w 3952240"/>
                  <a:gd name="connsiteY6" fmla="*/ 3352800 h 6116320"/>
                  <a:gd name="connsiteX7" fmla="*/ 1615440 w 3952240"/>
                  <a:gd name="connsiteY7" fmla="*/ 1625600 h 6116320"/>
                  <a:gd name="connsiteX8" fmla="*/ 1615440 w 3952240"/>
                  <a:gd name="connsiteY8" fmla="*/ 1158240 h 6116320"/>
                  <a:gd name="connsiteX9" fmla="*/ 2651760 w 3952240"/>
                  <a:gd name="connsiteY9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2743200 w 3952240"/>
                  <a:gd name="connsiteY6" fmla="*/ 3352800 h 6116320"/>
                  <a:gd name="connsiteX7" fmla="*/ 1615440 w 3952240"/>
                  <a:gd name="connsiteY7" fmla="*/ 1625600 h 6116320"/>
                  <a:gd name="connsiteX8" fmla="*/ 1615440 w 3952240"/>
                  <a:gd name="connsiteY8" fmla="*/ 1158240 h 6116320"/>
                  <a:gd name="connsiteX9" fmla="*/ 2651760 w 3952240"/>
                  <a:gd name="connsiteY9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615440 w 3952240"/>
                  <a:gd name="connsiteY6" fmla="*/ 1625600 h 6116320"/>
                  <a:gd name="connsiteX7" fmla="*/ 1615440 w 3952240"/>
                  <a:gd name="connsiteY7" fmla="*/ 11582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615440 w 3952240"/>
                  <a:gd name="connsiteY6" fmla="*/ 1625600 h 6116320"/>
                  <a:gd name="connsiteX7" fmla="*/ 1615440 w 3952240"/>
                  <a:gd name="connsiteY7" fmla="*/ 11582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615440 w 3952240"/>
                  <a:gd name="connsiteY6" fmla="*/ 1625600 h 6116320"/>
                  <a:gd name="connsiteX7" fmla="*/ 1615440 w 3952240"/>
                  <a:gd name="connsiteY7" fmla="*/ 11582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615440 w 3952240"/>
                  <a:gd name="connsiteY6" fmla="*/ 1625600 h 6116320"/>
                  <a:gd name="connsiteX7" fmla="*/ 1615440 w 3952240"/>
                  <a:gd name="connsiteY7" fmla="*/ 11582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615440 w 3952240"/>
                  <a:gd name="connsiteY6" fmla="*/ 1625600 h 6116320"/>
                  <a:gd name="connsiteX7" fmla="*/ 1615440 w 3952240"/>
                  <a:gd name="connsiteY7" fmla="*/ 11582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615440 w 3952240"/>
                  <a:gd name="connsiteY6" fmla="*/ 1625600 h 6116320"/>
                  <a:gd name="connsiteX7" fmla="*/ 1615440 w 3952240"/>
                  <a:gd name="connsiteY7" fmla="*/ 11582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615440 w 3952240"/>
                  <a:gd name="connsiteY6" fmla="*/ 1625600 h 6116320"/>
                  <a:gd name="connsiteX7" fmla="*/ 1615440 w 3952240"/>
                  <a:gd name="connsiteY7" fmla="*/ 11582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615440 w 3952240"/>
                  <a:gd name="connsiteY6" fmla="*/ 1625600 h 6116320"/>
                  <a:gd name="connsiteX7" fmla="*/ 1615440 w 3952240"/>
                  <a:gd name="connsiteY7" fmla="*/ 11582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584960 w 3952240"/>
                  <a:gd name="connsiteY6" fmla="*/ 1643380 h 6116320"/>
                  <a:gd name="connsiteX7" fmla="*/ 1615440 w 3952240"/>
                  <a:gd name="connsiteY7" fmla="*/ 11582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584960 w 3952240"/>
                  <a:gd name="connsiteY6" fmla="*/ 1643380 h 6116320"/>
                  <a:gd name="connsiteX7" fmla="*/ 1610360 w 3952240"/>
                  <a:gd name="connsiteY7" fmla="*/ 11328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584960 w 3952240"/>
                  <a:gd name="connsiteY6" fmla="*/ 1643380 h 6116320"/>
                  <a:gd name="connsiteX7" fmla="*/ 1610360 w 3952240"/>
                  <a:gd name="connsiteY7" fmla="*/ 11328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584960 w 3952240"/>
                  <a:gd name="connsiteY6" fmla="*/ 1643380 h 6116320"/>
                  <a:gd name="connsiteX7" fmla="*/ 1610360 w 3952240"/>
                  <a:gd name="connsiteY7" fmla="*/ 11328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584960 w 3952240"/>
                  <a:gd name="connsiteY6" fmla="*/ 1643380 h 6116320"/>
                  <a:gd name="connsiteX7" fmla="*/ 1610360 w 3952240"/>
                  <a:gd name="connsiteY7" fmla="*/ 11328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584960 w 3952240"/>
                  <a:gd name="connsiteY6" fmla="*/ 1643380 h 6116320"/>
                  <a:gd name="connsiteX7" fmla="*/ 1610360 w 3952240"/>
                  <a:gd name="connsiteY7" fmla="*/ 11328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516380 w 3952240"/>
                  <a:gd name="connsiteY6" fmla="*/ 1600200 h 6116320"/>
                  <a:gd name="connsiteX7" fmla="*/ 1610360 w 3952240"/>
                  <a:gd name="connsiteY7" fmla="*/ 11328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516380 w 3952240"/>
                  <a:gd name="connsiteY6" fmla="*/ 1600200 h 6116320"/>
                  <a:gd name="connsiteX7" fmla="*/ 1610360 w 3952240"/>
                  <a:gd name="connsiteY7" fmla="*/ 11328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516380 w 3952240"/>
                  <a:gd name="connsiteY6" fmla="*/ 1600200 h 6116320"/>
                  <a:gd name="connsiteX7" fmla="*/ 1610360 w 3952240"/>
                  <a:gd name="connsiteY7" fmla="*/ 11328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516380 w 3952240"/>
                  <a:gd name="connsiteY6" fmla="*/ 1600200 h 6116320"/>
                  <a:gd name="connsiteX7" fmla="*/ 1610360 w 3952240"/>
                  <a:gd name="connsiteY7" fmla="*/ 11328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516380 w 3952240"/>
                  <a:gd name="connsiteY6" fmla="*/ 1600200 h 6116320"/>
                  <a:gd name="connsiteX7" fmla="*/ 1610360 w 3952240"/>
                  <a:gd name="connsiteY7" fmla="*/ 11328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516380 w 3952240"/>
                  <a:gd name="connsiteY6" fmla="*/ 1600200 h 6116320"/>
                  <a:gd name="connsiteX7" fmla="*/ 1610360 w 3952240"/>
                  <a:gd name="connsiteY7" fmla="*/ 11328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516380 w 3952240"/>
                  <a:gd name="connsiteY6" fmla="*/ 1600200 h 6116320"/>
                  <a:gd name="connsiteX7" fmla="*/ 1610360 w 3952240"/>
                  <a:gd name="connsiteY7" fmla="*/ 11328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516380 w 3952240"/>
                  <a:gd name="connsiteY6" fmla="*/ 1600200 h 6116320"/>
                  <a:gd name="connsiteX7" fmla="*/ 1610360 w 3952240"/>
                  <a:gd name="connsiteY7" fmla="*/ 11328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516380 w 3952240"/>
                  <a:gd name="connsiteY6" fmla="*/ 1600200 h 6116320"/>
                  <a:gd name="connsiteX7" fmla="*/ 1610360 w 3952240"/>
                  <a:gd name="connsiteY7" fmla="*/ 11328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592580 w 3952240"/>
                  <a:gd name="connsiteY6" fmla="*/ 1661160 h 6116320"/>
                  <a:gd name="connsiteX7" fmla="*/ 1610360 w 3952240"/>
                  <a:gd name="connsiteY7" fmla="*/ 11328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592580 w 3952240"/>
                  <a:gd name="connsiteY6" fmla="*/ 1661160 h 6116320"/>
                  <a:gd name="connsiteX7" fmla="*/ 1610360 w 3952240"/>
                  <a:gd name="connsiteY7" fmla="*/ 11328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592580 w 3952240"/>
                  <a:gd name="connsiteY6" fmla="*/ 1661160 h 6116320"/>
                  <a:gd name="connsiteX7" fmla="*/ 1610360 w 3952240"/>
                  <a:gd name="connsiteY7" fmla="*/ 11328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592580 w 3952240"/>
                  <a:gd name="connsiteY6" fmla="*/ 1661160 h 6116320"/>
                  <a:gd name="connsiteX7" fmla="*/ 1610360 w 3952240"/>
                  <a:gd name="connsiteY7" fmla="*/ 11328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592580 w 3952240"/>
                  <a:gd name="connsiteY6" fmla="*/ 1661160 h 6116320"/>
                  <a:gd name="connsiteX7" fmla="*/ 1610360 w 3952240"/>
                  <a:gd name="connsiteY7" fmla="*/ 11328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592580 w 3952240"/>
                  <a:gd name="connsiteY6" fmla="*/ 1661160 h 6116320"/>
                  <a:gd name="connsiteX7" fmla="*/ 1610360 w 3952240"/>
                  <a:gd name="connsiteY7" fmla="*/ 1132840 h 6116320"/>
                  <a:gd name="connsiteX8" fmla="*/ 2651760 w 3952240"/>
                  <a:gd name="connsiteY8" fmla="*/ 0 h 6116320"/>
                  <a:gd name="connsiteX0" fmla="*/ 2651760 w 3952240"/>
                  <a:gd name="connsiteY0" fmla="*/ 0 h 6116320"/>
                  <a:gd name="connsiteX1" fmla="*/ 3952240 w 3952240"/>
                  <a:gd name="connsiteY1" fmla="*/ 10160 h 6116320"/>
                  <a:gd name="connsiteX2" fmla="*/ 3921760 w 3952240"/>
                  <a:gd name="connsiteY2" fmla="*/ 6085840 h 6116320"/>
                  <a:gd name="connsiteX3" fmla="*/ 20320 w 3952240"/>
                  <a:gd name="connsiteY3" fmla="*/ 6116320 h 6116320"/>
                  <a:gd name="connsiteX4" fmla="*/ 0 w 3952240"/>
                  <a:gd name="connsiteY4" fmla="*/ 5181600 h 6116320"/>
                  <a:gd name="connsiteX5" fmla="*/ 1717040 w 3952240"/>
                  <a:gd name="connsiteY5" fmla="*/ 5181600 h 6116320"/>
                  <a:gd name="connsiteX6" fmla="*/ 1592580 w 3952240"/>
                  <a:gd name="connsiteY6" fmla="*/ 1661160 h 6116320"/>
                  <a:gd name="connsiteX7" fmla="*/ 1610360 w 3952240"/>
                  <a:gd name="connsiteY7" fmla="*/ 1132840 h 6116320"/>
                  <a:gd name="connsiteX8" fmla="*/ 2651760 w 3952240"/>
                  <a:gd name="connsiteY8" fmla="*/ 0 h 6116320"/>
                  <a:gd name="connsiteX0" fmla="*/ 2657821 w 3958301"/>
                  <a:gd name="connsiteY0" fmla="*/ 0 h 6106929"/>
                  <a:gd name="connsiteX1" fmla="*/ 3958301 w 3958301"/>
                  <a:gd name="connsiteY1" fmla="*/ 10160 h 6106929"/>
                  <a:gd name="connsiteX2" fmla="*/ 3927821 w 3958301"/>
                  <a:gd name="connsiteY2" fmla="*/ 6085840 h 6106929"/>
                  <a:gd name="connsiteX3" fmla="*/ 0 w 3958301"/>
                  <a:gd name="connsiteY3" fmla="*/ 6106929 h 6106929"/>
                  <a:gd name="connsiteX4" fmla="*/ 6061 w 3958301"/>
                  <a:gd name="connsiteY4" fmla="*/ 5181600 h 6106929"/>
                  <a:gd name="connsiteX5" fmla="*/ 1723101 w 3958301"/>
                  <a:gd name="connsiteY5" fmla="*/ 5181600 h 6106929"/>
                  <a:gd name="connsiteX6" fmla="*/ 1598641 w 3958301"/>
                  <a:gd name="connsiteY6" fmla="*/ 1661160 h 6106929"/>
                  <a:gd name="connsiteX7" fmla="*/ 1616421 w 3958301"/>
                  <a:gd name="connsiteY7" fmla="*/ 1132840 h 6106929"/>
                  <a:gd name="connsiteX8" fmla="*/ 2657821 w 3958301"/>
                  <a:gd name="connsiteY8" fmla="*/ 0 h 6106929"/>
                  <a:gd name="connsiteX0" fmla="*/ 2644632 w 3958301"/>
                  <a:gd name="connsiteY0" fmla="*/ 3906 h 6096770"/>
                  <a:gd name="connsiteX1" fmla="*/ 3958301 w 3958301"/>
                  <a:gd name="connsiteY1" fmla="*/ 1 h 6096770"/>
                  <a:gd name="connsiteX2" fmla="*/ 3927821 w 3958301"/>
                  <a:gd name="connsiteY2" fmla="*/ 6075681 h 6096770"/>
                  <a:gd name="connsiteX3" fmla="*/ 0 w 3958301"/>
                  <a:gd name="connsiteY3" fmla="*/ 6096770 h 6096770"/>
                  <a:gd name="connsiteX4" fmla="*/ 6061 w 3958301"/>
                  <a:gd name="connsiteY4" fmla="*/ 5171441 h 6096770"/>
                  <a:gd name="connsiteX5" fmla="*/ 1723101 w 3958301"/>
                  <a:gd name="connsiteY5" fmla="*/ 5171441 h 6096770"/>
                  <a:gd name="connsiteX6" fmla="*/ 1598641 w 3958301"/>
                  <a:gd name="connsiteY6" fmla="*/ 1651001 h 6096770"/>
                  <a:gd name="connsiteX7" fmla="*/ 1616421 w 3958301"/>
                  <a:gd name="connsiteY7" fmla="*/ 1122681 h 6096770"/>
                  <a:gd name="connsiteX8" fmla="*/ 2644632 w 3958301"/>
                  <a:gd name="connsiteY8" fmla="*/ 3906 h 6096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58301" h="6096770">
                    <a:moveTo>
                      <a:pt x="2644632" y="3906"/>
                    </a:moveTo>
                    <a:lnTo>
                      <a:pt x="3958301" y="1"/>
                    </a:lnTo>
                    <a:lnTo>
                      <a:pt x="3927821" y="6075681"/>
                    </a:lnTo>
                    <a:lnTo>
                      <a:pt x="0" y="6096770"/>
                    </a:lnTo>
                    <a:cubicBezTo>
                      <a:pt x="2020" y="5788327"/>
                      <a:pt x="4041" y="5479884"/>
                      <a:pt x="6061" y="5171441"/>
                    </a:cubicBezTo>
                    <a:cubicBezTo>
                      <a:pt x="547928" y="5232401"/>
                      <a:pt x="913010" y="5293361"/>
                      <a:pt x="1723101" y="5171441"/>
                    </a:cubicBezTo>
                    <a:cubicBezTo>
                      <a:pt x="4509989" y="4838870"/>
                      <a:pt x="4155574" y="2570481"/>
                      <a:pt x="1598641" y="1651001"/>
                    </a:cubicBezTo>
                    <a:cubicBezTo>
                      <a:pt x="1261668" y="1419861"/>
                      <a:pt x="1511434" y="1209041"/>
                      <a:pt x="1616421" y="1122681"/>
                    </a:cubicBezTo>
                    <a:lnTo>
                      <a:pt x="2644632" y="3906"/>
                    </a:lnTo>
                    <a:close/>
                  </a:path>
                </a:pathLst>
              </a:custGeom>
              <a:solidFill>
                <a:srgbClr val="E7EEE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pt-BR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B69F4039-B76B-C6BE-84E4-F4019ED27B18}"/>
                  </a:ext>
                </a:extLst>
              </p:cNvPr>
              <p:cNvSpPr/>
              <p:nvPr/>
            </p:nvSpPr>
            <p:spPr>
              <a:xfrm>
                <a:off x="772237" y="1516486"/>
                <a:ext cx="911064" cy="554489"/>
              </a:xfrm>
              <a:custGeom>
                <a:avLst/>
                <a:gdLst>
                  <a:gd name="connsiteX0" fmla="*/ 0 w 1905000"/>
                  <a:gd name="connsiteY0" fmla="*/ 1082040 h 1169670"/>
                  <a:gd name="connsiteX1" fmla="*/ 3810 w 1905000"/>
                  <a:gd name="connsiteY1" fmla="*/ 579120 h 1169670"/>
                  <a:gd name="connsiteX2" fmla="*/ 506730 w 1905000"/>
                  <a:gd name="connsiteY2" fmla="*/ 0 h 1169670"/>
                  <a:gd name="connsiteX3" fmla="*/ 1116330 w 1905000"/>
                  <a:gd name="connsiteY3" fmla="*/ 3810 h 1169670"/>
                  <a:gd name="connsiteX4" fmla="*/ 1905000 w 1905000"/>
                  <a:gd name="connsiteY4" fmla="*/ 438150 h 1169670"/>
                  <a:gd name="connsiteX5" fmla="*/ 1897380 w 1905000"/>
                  <a:gd name="connsiteY5" fmla="*/ 971550 h 1169670"/>
                  <a:gd name="connsiteX6" fmla="*/ 1272540 w 1905000"/>
                  <a:gd name="connsiteY6" fmla="*/ 1154430 h 1169670"/>
                  <a:gd name="connsiteX7" fmla="*/ 213360 w 1905000"/>
                  <a:gd name="connsiteY7" fmla="*/ 1169670 h 1169670"/>
                  <a:gd name="connsiteX8" fmla="*/ 0 w 1905000"/>
                  <a:gd name="connsiteY8" fmla="*/ 1082040 h 1169670"/>
                  <a:gd name="connsiteX0" fmla="*/ 0 w 1905000"/>
                  <a:gd name="connsiteY0" fmla="*/ 1101090 h 1188720"/>
                  <a:gd name="connsiteX1" fmla="*/ 3810 w 1905000"/>
                  <a:gd name="connsiteY1" fmla="*/ 598170 h 1188720"/>
                  <a:gd name="connsiteX2" fmla="*/ 506730 w 1905000"/>
                  <a:gd name="connsiteY2" fmla="*/ 19050 h 1188720"/>
                  <a:gd name="connsiteX3" fmla="*/ 1127760 w 1905000"/>
                  <a:gd name="connsiteY3" fmla="*/ 0 h 1188720"/>
                  <a:gd name="connsiteX4" fmla="*/ 1905000 w 1905000"/>
                  <a:gd name="connsiteY4" fmla="*/ 457200 h 1188720"/>
                  <a:gd name="connsiteX5" fmla="*/ 1897380 w 1905000"/>
                  <a:gd name="connsiteY5" fmla="*/ 990600 h 1188720"/>
                  <a:gd name="connsiteX6" fmla="*/ 1272540 w 1905000"/>
                  <a:gd name="connsiteY6" fmla="*/ 1173480 h 1188720"/>
                  <a:gd name="connsiteX7" fmla="*/ 213360 w 1905000"/>
                  <a:gd name="connsiteY7" fmla="*/ 1188720 h 1188720"/>
                  <a:gd name="connsiteX8" fmla="*/ 0 w 1905000"/>
                  <a:gd name="connsiteY8" fmla="*/ 1101090 h 1188720"/>
                  <a:gd name="connsiteX0" fmla="*/ 0 w 1905000"/>
                  <a:gd name="connsiteY0" fmla="*/ 1204927 h 1292557"/>
                  <a:gd name="connsiteX1" fmla="*/ 3810 w 1905000"/>
                  <a:gd name="connsiteY1" fmla="*/ 702007 h 1292557"/>
                  <a:gd name="connsiteX2" fmla="*/ 506730 w 1905000"/>
                  <a:gd name="connsiteY2" fmla="*/ 122887 h 1292557"/>
                  <a:gd name="connsiteX3" fmla="*/ 1127760 w 1905000"/>
                  <a:gd name="connsiteY3" fmla="*/ 103837 h 1292557"/>
                  <a:gd name="connsiteX4" fmla="*/ 1905000 w 1905000"/>
                  <a:gd name="connsiteY4" fmla="*/ 561037 h 1292557"/>
                  <a:gd name="connsiteX5" fmla="*/ 1897380 w 1905000"/>
                  <a:gd name="connsiteY5" fmla="*/ 1094437 h 1292557"/>
                  <a:gd name="connsiteX6" fmla="*/ 1272540 w 1905000"/>
                  <a:gd name="connsiteY6" fmla="*/ 1277317 h 1292557"/>
                  <a:gd name="connsiteX7" fmla="*/ 213360 w 1905000"/>
                  <a:gd name="connsiteY7" fmla="*/ 1292557 h 1292557"/>
                  <a:gd name="connsiteX8" fmla="*/ 0 w 1905000"/>
                  <a:gd name="connsiteY8" fmla="*/ 1204927 h 1292557"/>
                  <a:gd name="connsiteX0" fmla="*/ 0 w 1905000"/>
                  <a:gd name="connsiteY0" fmla="*/ 1249748 h 1337378"/>
                  <a:gd name="connsiteX1" fmla="*/ 3810 w 1905000"/>
                  <a:gd name="connsiteY1" fmla="*/ 746828 h 1337378"/>
                  <a:gd name="connsiteX2" fmla="*/ 506730 w 1905000"/>
                  <a:gd name="connsiteY2" fmla="*/ 167708 h 1337378"/>
                  <a:gd name="connsiteX3" fmla="*/ 1127760 w 1905000"/>
                  <a:gd name="connsiteY3" fmla="*/ 148658 h 1337378"/>
                  <a:gd name="connsiteX4" fmla="*/ 1905000 w 1905000"/>
                  <a:gd name="connsiteY4" fmla="*/ 605858 h 1337378"/>
                  <a:gd name="connsiteX5" fmla="*/ 1897380 w 1905000"/>
                  <a:gd name="connsiteY5" fmla="*/ 1139258 h 1337378"/>
                  <a:gd name="connsiteX6" fmla="*/ 1272540 w 1905000"/>
                  <a:gd name="connsiteY6" fmla="*/ 1322138 h 1337378"/>
                  <a:gd name="connsiteX7" fmla="*/ 213360 w 1905000"/>
                  <a:gd name="connsiteY7" fmla="*/ 1337378 h 1337378"/>
                  <a:gd name="connsiteX8" fmla="*/ 0 w 1905000"/>
                  <a:gd name="connsiteY8" fmla="*/ 1249748 h 1337378"/>
                  <a:gd name="connsiteX0" fmla="*/ 0 w 1905000"/>
                  <a:gd name="connsiteY0" fmla="*/ 1249748 h 1337378"/>
                  <a:gd name="connsiteX1" fmla="*/ 3810 w 1905000"/>
                  <a:gd name="connsiteY1" fmla="*/ 746828 h 1337378"/>
                  <a:gd name="connsiteX2" fmla="*/ 506730 w 1905000"/>
                  <a:gd name="connsiteY2" fmla="*/ 167708 h 1337378"/>
                  <a:gd name="connsiteX3" fmla="*/ 1127760 w 1905000"/>
                  <a:gd name="connsiteY3" fmla="*/ 148658 h 1337378"/>
                  <a:gd name="connsiteX4" fmla="*/ 1905000 w 1905000"/>
                  <a:gd name="connsiteY4" fmla="*/ 605858 h 1337378"/>
                  <a:gd name="connsiteX5" fmla="*/ 1897380 w 1905000"/>
                  <a:gd name="connsiteY5" fmla="*/ 1139258 h 1337378"/>
                  <a:gd name="connsiteX6" fmla="*/ 1272540 w 1905000"/>
                  <a:gd name="connsiteY6" fmla="*/ 1322138 h 1337378"/>
                  <a:gd name="connsiteX7" fmla="*/ 213360 w 1905000"/>
                  <a:gd name="connsiteY7" fmla="*/ 1337378 h 1337378"/>
                  <a:gd name="connsiteX8" fmla="*/ 0 w 1905000"/>
                  <a:gd name="connsiteY8" fmla="*/ 1249748 h 1337378"/>
                  <a:gd name="connsiteX0" fmla="*/ 0 w 1905000"/>
                  <a:gd name="connsiteY0" fmla="*/ 1249748 h 1337378"/>
                  <a:gd name="connsiteX1" fmla="*/ 3810 w 1905000"/>
                  <a:gd name="connsiteY1" fmla="*/ 746828 h 1337378"/>
                  <a:gd name="connsiteX2" fmla="*/ 506730 w 1905000"/>
                  <a:gd name="connsiteY2" fmla="*/ 167708 h 1337378"/>
                  <a:gd name="connsiteX3" fmla="*/ 1127760 w 1905000"/>
                  <a:gd name="connsiteY3" fmla="*/ 148658 h 1337378"/>
                  <a:gd name="connsiteX4" fmla="*/ 1905000 w 1905000"/>
                  <a:gd name="connsiteY4" fmla="*/ 605858 h 1337378"/>
                  <a:gd name="connsiteX5" fmla="*/ 1897380 w 1905000"/>
                  <a:gd name="connsiteY5" fmla="*/ 1139258 h 1337378"/>
                  <a:gd name="connsiteX6" fmla="*/ 1272540 w 1905000"/>
                  <a:gd name="connsiteY6" fmla="*/ 1322138 h 1337378"/>
                  <a:gd name="connsiteX7" fmla="*/ 213360 w 1905000"/>
                  <a:gd name="connsiteY7" fmla="*/ 1337378 h 1337378"/>
                  <a:gd name="connsiteX8" fmla="*/ 0 w 1905000"/>
                  <a:gd name="connsiteY8" fmla="*/ 1249748 h 1337378"/>
                  <a:gd name="connsiteX0" fmla="*/ 0 w 2041328"/>
                  <a:gd name="connsiteY0" fmla="*/ 1249748 h 1337378"/>
                  <a:gd name="connsiteX1" fmla="*/ 3810 w 2041328"/>
                  <a:gd name="connsiteY1" fmla="*/ 746828 h 1337378"/>
                  <a:gd name="connsiteX2" fmla="*/ 506730 w 2041328"/>
                  <a:gd name="connsiteY2" fmla="*/ 167708 h 1337378"/>
                  <a:gd name="connsiteX3" fmla="*/ 1127760 w 2041328"/>
                  <a:gd name="connsiteY3" fmla="*/ 148658 h 1337378"/>
                  <a:gd name="connsiteX4" fmla="*/ 1905000 w 2041328"/>
                  <a:gd name="connsiteY4" fmla="*/ 605858 h 1337378"/>
                  <a:gd name="connsiteX5" fmla="*/ 1897380 w 2041328"/>
                  <a:gd name="connsiteY5" fmla="*/ 1139258 h 1337378"/>
                  <a:gd name="connsiteX6" fmla="*/ 1272540 w 2041328"/>
                  <a:gd name="connsiteY6" fmla="*/ 1322138 h 1337378"/>
                  <a:gd name="connsiteX7" fmla="*/ 213360 w 2041328"/>
                  <a:gd name="connsiteY7" fmla="*/ 1337378 h 1337378"/>
                  <a:gd name="connsiteX8" fmla="*/ 0 w 2041328"/>
                  <a:gd name="connsiteY8" fmla="*/ 1249748 h 1337378"/>
                  <a:gd name="connsiteX0" fmla="*/ 0 w 2047040"/>
                  <a:gd name="connsiteY0" fmla="*/ 1249748 h 1337378"/>
                  <a:gd name="connsiteX1" fmla="*/ 3810 w 2047040"/>
                  <a:gd name="connsiteY1" fmla="*/ 746828 h 1337378"/>
                  <a:gd name="connsiteX2" fmla="*/ 506730 w 2047040"/>
                  <a:gd name="connsiteY2" fmla="*/ 167708 h 1337378"/>
                  <a:gd name="connsiteX3" fmla="*/ 1127760 w 2047040"/>
                  <a:gd name="connsiteY3" fmla="*/ 148658 h 1337378"/>
                  <a:gd name="connsiteX4" fmla="*/ 1912620 w 2047040"/>
                  <a:gd name="connsiteY4" fmla="*/ 609668 h 1337378"/>
                  <a:gd name="connsiteX5" fmla="*/ 1897380 w 2047040"/>
                  <a:gd name="connsiteY5" fmla="*/ 1139258 h 1337378"/>
                  <a:gd name="connsiteX6" fmla="*/ 1272540 w 2047040"/>
                  <a:gd name="connsiteY6" fmla="*/ 1322138 h 1337378"/>
                  <a:gd name="connsiteX7" fmla="*/ 213360 w 2047040"/>
                  <a:gd name="connsiteY7" fmla="*/ 1337378 h 1337378"/>
                  <a:gd name="connsiteX8" fmla="*/ 0 w 2047040"/>
                  <a:gd name="connsiteY8" fmla="*/ 1249748 h 1337378"/>
                  <a:gd name="connsiteX0" fmla="*/ 0 w 2086949"/>
                  <a:gd name="connsiteY0" fmla="*/ 1249748 h 1337378"/>
                  <a:gd name="connsiteX1" fmla="*/ 3810 w 2086949"/>
                  <a:gd name="connsiteY1" fmla="*/ 746828 h 1337378"/>
                  <a:gd name="connsiteX2" fmla="*/ 506730 w 2086949"/>
                  <a:gd name="connsiteY2" fmla="*/ 167708 h 1337378"/>
                  <a:gd name="connsiteX3" fmla="*/ 1127760 w 2086949"/>
                  <a:gd name="connsiteY3" fmla="*/ 148658 h 1337378"/>
                  <a:gd name="connsiteX4" fmla="*/ 1912620 w 2086949"/>
                  <a:gd name="connsiteY4" fmla="*/ 609668 h 1337378"/>
                  <a:gd name="connsiteX5" fmla="*/ 1897380 w 2086949"/>
                  <a:gd name="connsiteY5" fmla="*/ 1139258 h 1337378"/>
                  <a:gd name="connsiteX6" fmla="*/ 1272540 w 2086949"/>
                  <a:gd name="connsiteY6" fmla="*/ 1322138 h 1337378"/>
                  <a:gd name="connsiteX7" fmla="*/ 213360 w 2086949"/>
                  <a:gd name="connsiteY7" fmla="*/ 1337378 h 1337378"/>
                  <a:gd name="connsiteX8" fmla="*/ 0 w 2086949"/>
                  <a:gd name="connsiteY8" fmla="*/ 1249748 h 1337378"/>
                  <a:gd name="connsiteX0" fmla="*/ 0 w 2086949"/>
                  <a:gd name="connsiteY0" fmla="*/ 1249748 h 1337378"/>
                  <a:gd name="connsiteX1" fmla="*/ 3810 w 2086949"/>
                  <a:gd name="connsiteY1" fmla="*/ 746828 h 1337378"/>
                  <a:gd name="connsiteX2" fmla="*/ 506730 w 2086949"/>
                  <a:gd name="connsiteY2" fmla="*/ 167708 h 1337378"/>
                  <a:gd name="connsiteX3" fmla="*/ 1127760 w 2086949"/>
                  <a:gd name="connsiteY3" fmla="*/ 148658 h 1337378"/>
                  <a:gd name="connsiteX4" fmla="*/ 1912620 w 2086949"/>
                  <a:gd name="connsiteY4" fmla="*/ 609668 h 1337378"/>
                  <a:gd name="connsiteX5" fmla="*/ 1897380 w 2086949"/>
                  <a:gd name="connsiteY5" fmla="*/ 1139258 h 1337378"/>
                  <a:gd name="connsiteX6" fmla="*/ 1272540 w 2086949"/>
                  <a:gd name="connsiteY6" fmla="*/ 1322138 h 1337378"/>
                  <a:gd name="connsiteX7" fmla="*/ 213360 w 2086949"/>
                  <a:gd name="connsiteY7" fmla="*/ 1337378 h 1337378"/>
                  <a:gd name="connsiteX8" fmla="*/ 0 w 2086949"/>
                  <a:gd name="connsiteY8" fmla="*/ 1249748 h 1337378"/>
                  <a:gd name="connsiteX0" fmla="*/ 0 w 2086949"/>
                  <a:gd name="connsiteY0" fmla="*/ 1249748 h 1337378"/>
                  <a:gd name="connsiteX1" fmla="*/ 3810 w 2086949"/>
                  <a:gd name="connsiteY1" fmla="*/ 746828 h 1337378"/>
                  <a:gd name="connsiteX2" fmla="*/ 506730 w 2086949"/>
                  <a:gd name="connsiteY2" fmla="*/ 167708 h 1337378"/>
                  <a:gd name="connsiteX3" fmla="*/ 1127760 w 2086949"/>
                  <a:gd name="connsiteY3" fmla="*/ 148658 h 1337378"/>
                  <a:gd name="connsiteX4" fmla="*/ 1912620 w 2086949"/>
                  <a:gd name="connsiteY4" fmla="*/ 609668 h 1337378"/>
                  <a:gd name="connsiteX5" fmla="*/ 1897380 w 2086949"/>
                  <a:gd name="connsiteY5" fmla="*/ 1139258 h 1337378"/>
                  <a:gd name="connsiteX6" fmla="*/ 1272540 w 2086949"/>
                  <a:gd name="connsiteY6" fmla="*/ 1322138 h 1337378"/>
                  <a:gd name="connsiteX7" fmla="*/ 213360 w 2086949"/>
                  <a:gd name="connsiteY7" fmla="*/ 1337378 h 1337378"/>
                  <a:gd name="connsiteX8" fmla="*/ 0 w 2086949"/>
                  <a:gd name="connsiteY8" fmla="*/ 1249748 h 1337378"/>
                  <a:gd name="connsiteX0" fmla="*/ 0 w 2086949"/>
                  <a:gd name="connsiteY0" fmla="*/ 1249748 h 1337378"/>
                  <a:gd name="connsiteX1" fmla="*/ 3810 w 2086949"/>
                  <a:gd name="connsiteY1" fmla="*/ 746828 h 1337378"/>
                  <a:gd name="connsiteX2" fmla="*/ 506730 w 2086949"/>
                  <a:gd name="connsiteY2" fmla="*/ 167708 h 1337378"/>
                  <a:gd name="connsiteX3" fmla="*/ 1127760 w 2086949"/>
                  <a:gd name="connsiteY3" fmla="*/ 148658 h 1337378"/>
                  <a:gd name="connsiteX4" fmla="*/ 1912620 w 2086949"/>
                  <a:gd name="connsiteY4" fmla="*/ 609668 h 1337378"/>
                  <a:gd name="connsiteX5" fmla="*/ 1897380 w 2086949"/>
                  <a:gd name="connsiteY5" fmla="*/ 1139258 h 1337378"/>
                  <a:gd name="connsiteX6" fmla="*/ 1272540 w 2086949"/>
                  <a:gd name="connsiteY6" fmla="*/ 1322138 h 1337378"/>
                  <a:gd name="connsiteX7" fmla="*/ 213360 w 2086949"/>
                  <a:gd name="connsiteY7" fmla="*/ 1337378 h 1337378"/>
                  <a:gd name="connsiteX8" fmla="*/ 0 w 2086949"/>
                  <a:gd name="connsiteY8" fmla="*/ 1249748 h 1337378"/>
                  <a:gd name="connsiteX0" fmla="*/ 0 w 2086949"/>
                  <a:gd name="connsiteY0" fmla="*/ 1249748 h 1337378"/>
                  <a:gd name="connsiteX1" fmla="*/ 3810 w 2086949"/>
                  <a:gd name="connsiteY1" fmla="*/ 746828 h 1337378"/>
                  <a:gd name="connsiteX2" fmla="*/ 506730 w 2086949"/>
                  <a:gd name="connsiteY2" fmla="*/ 167708 h 1337378"/>
                  <a:gd name="connsiteX3" fmla="*/ 1127760 w 2086949"/>
                  <a:gd name="connsiteY3" fmla="*/ 148658 h 1337378"/>
                  <a:gd name="connsiteX4" fmla="*/ 1912620 w 2086949"/>
                  <a:gd name="connsiteY4" fmla="*/ 609668 h 1337378"/>
                  <a:gd name="connsiteX5" fmla="*/ 1897380 w 2086949"/>
                  <a:gd name="connsiteY5" fmla="*/ 1139258 h 1337378"/>
                  <a:gd name="connsiteX6" fmla="*/ 1268730 w 2086949"/>
                  <a:gd name="connsiteY6" fmla="*/ 1337378 h 1337378"/>
                  <a:gd name="connsiteX7" fmla="*/ 213360 w 2086949"/>
                  <a:gd name="connsiteY7" fmla="*/ 1337378 h 1337378"/>
                  <a:gd name="connsiteX8" fmla="*/ 0 w 2086949"/>
                  <a:gd name="connsiteY8" fmla="*/ 1249748 h 1337378"/>
                  <a:gd name="connsiteX0" fmla="*/ 0 w 2086949"/>
                  <a:gd name="connsiteY0" fmla="*/ 1249748 h 1337397"/>
                  <a:gd name="connsiteX1" fmla="*/ 3810 w 2086949"/>
                  <a:gd name="connsiteY1" fmla="*/ 746828 h 1337397"/>
                  <a:gd name="connsiteX2" fmla="*/ 506730 w 2086949"/>
                  <a:gd name="connsiteY2" fmla="*/ 167708 h 1337397"/>
                  <a:gd name="connsiteX3" fmla="*/ 1127760 w 2086949"/>
                  <a:gd name="connsiteY3" fmla="*/ 148658 h 1337397"/>
                  <a:gd name="connsiteX4" fmla="*/ 1912620 w 2086949"/>
                  <a:gd name="connsiteY4" fmla="*/ 609668 h 1337397"/>
                  <a:gd name="connsiteX5" fmla="*/ 1897380 w 2086949"/>
                  <a:gd name="connsiteY5" fmla="*/ 1139258 h 1337397"/>
                  <a:gd name="connsiteX6" fmla="*/ 1268730 w 2086949"/>
                  <a:gd name="connsiteY6" fmla="*/ 1337378 h 1337397"/>
                  <a:gd name="connsiteX7" fmla="*/ 213360 w 2086949"/>
                  <a:gd name="connsiteY7" fmla="*/ 1337378 h 1337397"/>
                  <a:gd name="connsiteX8" fmla="*/ 0 w 2086949"/>
                  <a:gd name="connsiteY8" fmla="*/ 1249748 h 1337397"/>
                  <a:gd name="connsiteX0" fmla="*/ 0 w 2094569"/>
                  <a:gd name="connsiteY0" fmla="*/ 1268798 h 1337407"/>
                  <a:gd name="connsiteX1" fmla="*/ 11430 w 2094569"/>
                  <a:gd name="connsiteY1" fmla="*/ 746828 h 1337407"/>
                  <a:gd name="connsiteX2" fmla="*/ 514350 w 2094569"/>
                  <a:gd name="connsiteY2" fmla="*/ 167708 h 1337407"/>
                  <a:gd name="connsiteX3" fmla="*/ 1135380 w 2094569"/>
                  <a:gd name="connsiteY3" fmla="*/ 148658 h 1337407"/>
                  <a:gd name="connsiteX4" fmla="*/ 1920240 w 2094569"/>
                  <a:gd name="connsiteY4" fmla="*/ 609668 h 1337407"/>
                  <a:gd name="connsiteX5" fmla="*/ 1905000 w 2094569"/>
                  <a:gd name="connsiteY5" fmla="*/ 1139258 h 1337407"/>
                  <a:gd name="connsiteX6" fmla="*/ 1276350 w 2094569"/>
                  <a:gd name="connsiteY6" fmla="*/ 1337378 h 1337407"/>
                  <a:gd name="connsiteX7" fmla="*/ 220980 w 2094569"/>
                  <a:gd name="connsiteY7" fmla="*/ 1337378 h 1337407"/>
                  <a:gd name="connsiteX8" fmla="*/ 0 w 2094569"/>
                  <a:gd name="connsiteY8" fmla="*/ 1268798 h 1337407"/>
                  <a:gd name="connsiteX0" fmla="*/ 0 w 2094569"/>
                  <a:gd name="connsiteY0" fmla="*/ 1268798 h 1337407"/>
                  <a:gd name="connsiteX1" fmla="*/ 11430 w 2094569"/>
                  <a:gd name="connsiteY1" fmla="*/ 746828 h 1337407"/>
                  <a:gd name="connsiteX2" fmla="*/ 514350 w 2094569"/>
                  <a:gd name="connsiteY2" fmla="*/ 167708 h 1337407"/>
                  <a:gd name="connsiteX3" fmla="*/ 1135380 w 2094569"/>
                  <a:gd name="connsiteY3" fmla="*/ 148658 h 1337407"/>
                  <a:gd name="connsiteX4" fmla="*/ 1920240 w 2094569"/>
                  <a:gd name="connsiteY4" fmla="*/ 609668 h 1337407"/>
                  <a:gd name="connsiteX5" fmla="*/ 1905000 w 2094569"/>
                  <a:gd name="connsiteY5" fmla="*/ 1139258 h 1337407"/>
                  <a:gd name="connsiteX6" fmla="*/ 1276350 w 2094569"/>
                  <a:gd name="connsiteY6" fmla="*/ 1337378 h 1337407"/>
                  <a:gd name="connsiteX7" fmla="*/ 220980 w 2094569"/>
                  <a:gd name="connsiteY7" fmla="*/ 1337378 h 1337407"/>
                  <a:gd name="connsiteX8" fmla="*/ 0 w 2094569"/>
                  <a:gd name="connsiteY8" fmla="*/ 1268798 h 1337407"/>
                  <a:gd name="connsiteX0" fmla="*/ 801 w 2095370"/>
                  <a:gd name="connsiteY0" fmla="*/ 1268798 h 1337407"/>
                  <a:gd name="connsiteX1" fmla="*/ 801 w 2095370"/>
                  <a:gd name="connsiteY1" fmla="*/ 746828 h 1337407"/>
                  <a:gd name="connsiteX2" fmla="*/ 515151 w 2095370"/>
                  <a:gd name="connsiteY2" fmla="*/ 167708 h 1337407"/>
                  <a:gd name="connsiteX3" fmla="*/ 1136181 w 2095370"/>
                  <a:gd name="connsiteY3" fmla="*/ 148658 h 1337407"/>
                  <a:gd name="connsiteX4" fmla="*/ 1921041 w 2095370"/>
                  <a:gd name="connsiteY4" fmla="*/ 609668 h 1337407"/>
                  <a:gd name="connsiteX5" fmla="*/ 1905801 w 2095370"/>
                  <a:gd name="connsiteY5" fmla="*/ 1139258 h 1337407"/>
                  <a:gd name="connsiteX6" fmla="*/ 1277151 w 2095370"/>
                  <a:gd name="connsiteY6" fmla="*/ 1337378 h 1337407"/>
                  <a:gd name="connsiteX7" fmla="*/ 221781 w 2095370"/>
                  <a:gd name="connsiteY7" fmla="*/ 1337378 h 1337407"/>
                  <a:gd name="connsiteX8" fmla="*/ 801 w 2095370"/>
                  <a:gd name="connsiteY8" fmla="*/ 1268798 h 1337407"/>
                  <a:gd name="connsiteX0" fmla="*/ 801 w 2095370"/>
                  <a:gd name="connsiteY0" fmla="*/ 1268798 h 1337407"/>
                  <a:gd name="connsiteX1" fmla="*/ 801 w 2095370"/>
                  <a:gd name="connsiteY1" fmla="*/ 746828 h 1337407"/>
                  <a:gd name="connsiteX2" fmla="*/ 515151 w 2095370"/>
                  <a:gd name="connsiteY2" fmla="*/ 167708 h 1337407"/>
                  <a:gd name="connsiteX3" fmla="*/ 1136181 w 2095370"/>
                  <a:gd name="connsiteY3" fmla="*/ 148658 h 1337407"/>
                  <a:gd name="connsiteX4" fmla="*/ 1921041 w 2095370"/>
                  <a:gd name="connsiteY4" fmla="*/ 609668 h 1337407"/>
                  <a:gd name="connsiteX5" fmla="*/ 1905801 w 2095370"/>
                  <a:gd name="connsiteY5" fmla="*/ 1139258 h 1337407"/>
                  <a:gd name="connsiteX6" fmla="*/ 1277151 w 2095370"/>
                  <a:gd name="connsiteY6" fmla="*/ 1337378 h 1337407"/>
                  <a:gd name="connsiteX7" fmla="*/ 221781 w 2095370"/>
                  <a:gd name="connsiteY7" fmla="*/ 1337378 h 1337407"/>
                  <a:gd name="connsiteX8" fmla="*/ 801 w 2095370"/>
                  <a:gd name="connsiteY8" fmla="*/ 1268798 h 1337407"/>
                  <a:gd name="connsiteX0" fmla="*/ 801 w 2095370"/>
                  <a:gd name="connsiteY0" fmla="*/ 1268798 h 1337407"/>
                  <a:gd name="connsiteX1" fmla="*/ 801 w 2095370"/>
                  <a:gd name="connsiteY1" fmla="*/ 746828 h 1337407"/>
                  <a:gd name="connsiteX2" fmla="*/ 515151 w 2095370"/>
                  <a:gd name="connsiteY2" fmla="*/ 167708 h 1337407"/>
                  <a:gd name="connsiteX3" fmla="*/ 1136181 w 2095370"/>
                  <a:gd name="connsiteY3" fmla="*/ 148658 h 1337407"/>
                  <a:gd name="connsiteX4" fmla="*/ 1921041 w 2095370"/>
                  <a:gd name="connsiteY4" fmla="*/ 609668 h 1337407"/>
                  <a:gd name="connsiteX5" fmla="*/ 1905801 w 2095370"/>
                  <a:gd name="connsiteY5" fmla="*/ 1139258 h 1337407"/>
                  <a:gd name="connsiteX6" fmla="*/ 1277151 w 2095370"/>
                  <a:gd name="connsiteY6" fmla="*/ 1337378 h 1337407"/>
                  <a:gd name="connsiteX7" fmla="*/ 221781 w 2095370"/>
                  <a:gd name="connsiteY7" fmla="*/ 1337378 h 1337407"/>
                  <a:gd name="connsiteX8" fmla="*/ 801 w 2095370"/>
                  <a:gd name="connsiteY8" fmla="*/ 1268798 h 1337407"/>
                  <a:gd name="connsiteX0" fmla="*/ 801 w 2095370"/>
                  <a:gd name="connsiteY0" fmla="*/ 1268798 h 1344151"/>
                  <a:gd name="connsiteX1" fmla="*/ 801 w 2095370"/>
                  <a:gd name="connsiteY1" fmla="*/ 746828 h 1344151"/>
                  <a:gd name="connsiteX2" fmla="*/ 515151 w 2095370"/>
                  <a:gd name="connsiteY2" fmla="*/ 167708 h 1344151"/>
                  <a:gd name="connsiteX3" fmla="*/ 1136181 w 2095370"/>
                  <a:gd name="connsiteY3" fmla="*/ 148658 h 1344151"/>
                  <a:gd name="connsiteX4" fmla="*/ 1921041 w 2095370"/>
                  <a:gd name="connsiteY4" fmla="*/ 609668 h 1344151"/>
                  <a:gd name="connsiteX5" fmla="*/ 1905801 w 2095370"/>
                  <a:gd name="connsiteY5" fmla="*/ 1139258 h 1344151"/>
                  <a:gd name="connsiteX6" fmla="*/ 1277151 w 2095370"/>
                  <a:gd name="connsiteY6" fmla="*/ 1337378 h 1344151"/>
                  <a:gd name="connsiteX7" fmla="*/ 221781 w 2095370"/>
                  <a:gd name="connsiteY7" fmla="*/ 1337378 h 1344151"/>
                  <a:gd name="connsiteX8" fmla="*/ 801 w 2095370"/>
                  <a:gd name="connsiteY8" fmla="*/ 1268798 h 1344151"/>
                  <a:gd name="connsiteX0" fmla="*/ 801 w 2095370"/>
                  <a:gd name="connsiteY0" fmla="*/ 1268798 h 1344151"/>
                  <a:gd name="connsiteX1" fmla="*/ 801 w 2095370"/>
                  <a:gd name="connsiteY1" fmla="*/ 746828 h 1344151"/>
                  <a:gd name="connsiteX2" fmla="*/ 515151 w 2095370"/>
                  <a:gd name="connsiteY2" fmla="*/ 167708 h 1344151"/>
                  <a:gd name="connsiteX3" fmla="*/ 1136181 w 2095370"/>
                  <a:gd name="connsiteY3" fmla="*/ 148658 h 1344151"/>
                  <a:gd name="connsiteX4" fmla="*/ 1921041 w 2095370"/>
                  <a:gd name="connsiteY4" fmla="*/ 609668 h 1344151"/>
                  <a:gd name="connsiteX5" fmla="*/ 1905801 w 2095370"/>
                  <a:gd name="connsiteY5" fmla="*/ 1139258 h 1344151"/>
                  <a:gd name="connsiteX6" fmla="*/ 1277151 w 2095370"/>
                  <a:gd name="connsiteY6" fmla="*/ 1337378 h 1344151"/>
                  <a:gd name="connsiteX7" fmla="*/ 221781 w 2095370"/>
                  <a:gd name="connsiteY7" fmla="*/ 1337378 h 1344151"/>
                  <a:gd name="connsiteX8" fmla="*/ 801 w 2095370"/>
                  <a:gd name="connsiteY8" fmla="*/ 1268798 h 1344151"/>
                  <a:gd name="connsiteX0" fmla="*/ 801 w 2102673"/>
                  <a:gd name="connsiteY0" fmla="*/ 1268798 h 1344151"/>
                  <a:gd name="connsiteX1" fmla="*/ 801 w 2102673"/>
                  <a:gd name="connsiteY1" fmla="*/ 746828 h 1344151"/>
                  <a:gd name="connsiteX2" fmla="*/ 515151 w 2102673"/>
                  <a:gd name="connsiteY2" fmla="*/ 167708 h 1344151"/>
                  <a:gd name="connsiteX3" fmla="*/ 1136181 w 2102673"/>
                  <a:gd name="connsiteY3" fmla="*/ 148658 h 1344151"/>
                  <a:gd name="connsiteX4" fmla="*/ 1932471 w 2102673"/>
                  <a:gd name="connsiteY4" fmla="*/ 598238 h 1344151"/>
                  <a:gd name="connsiteX5" fmla="*/ 1905801 w 2102673"/>
                  <a:gd name="connsiteY5" fmla="*/ 1139258 h 1344151"/>
                  <a:gd name="connsiteX6" fmla="*/ 1277151 w 2102673"/>
                  <a:gd name="connsiteY6" fmla="*/ 1337378 h 1344151"/>
                  <a:gd name="connsiteX7" fmla="*/ 221781 w 2102673"/>
                  <a:gd name="connsiteY7" fmla="*/ 1337378 h 1344151"/>
                  <a:gd name="connsiteX8" fmla="*/ 801 w 2102673"/>
                  <a:gd name="connsiteY8" fmla="*/ 1268798 h 1344151"/>
                  <a:gd name="connsiteX0" fmla="*/ 801 w 2102673"/>
                  <a:gd name="connsiteY0" fmla="*/ 1268798 h 1352849"/>
                  <a:gd name="connsiteX1" fmla="*/ 801 w 2102673"/>
                  <a:gd name="connsiteY1" fmla="*/ 746828 h 1352849"/>
                  <a:gd name="connsiteX2" fmla="*/ 515151 w 2102673"/>
                  <a:gd name="connsiteY2" fmla="*/ 167708 h 1352849"/>
                  <a:gd name="connsiteX3" fmla="*/ 1136181 w 2102673"/>
                  <a:gd name="connsiteY3" fmla="*/ 148658 h 1352849"/>
                  <a:gd name="connsiteX4" fmla="*/ 1932471 w 2102673"/>
                  <a:gd name="connsiteY4" fmla="*/ 598238 h 1352849"/>
                  <a:gd name="connsiteX5" fmla="*/ 1905801 w 2102673"/>
                  <a:gd name="connsiteY5" fmla="*/ 1139258 h 1352849"/>
                  <a:gd name="connsiteX6" fmla="*/ 1277151 w 2102673"/>
                  <a:gd name="connsiteY6" fmla="*/ 1337378 h 1352849"/>
                  <a:gd name="connsiteX7" fmla="*/ 221781 w 2102673"/>
                  <a:gd name="connsiteY7" fmla="*/ 1337378 h 1352849"/>
                  <a:gd name="connsiteX8" fmla="*/ 801 w 2102673"/>
                  <a:gd name="connsiteY8" fmla="*/ 1268798 h 1352849"/>
                  <a:gd name="connsiteX0" fmla="*/ 801 w 2102673"/>
                  <a:gd name="connsiteY0" fmla="*/ 1268798 h 1352849"/>
                  <a:gd name="connsiteX1" fmla="*/ 801 w 2102673"/>
                  <a:gd name="connsiteY1" fmla="*/ 746828 h 1352849"/>
                  <a:gd name="connsiteX2" fmla="*/ 515151 w 2102673"/>
                  <a:gd name="connsiteY2" fmla="*/ 167708 h 1352849"/>
                  <a:gd name="connsiteX3" fmla="*/ 1136181 w 2102673"/>
                  <a:gd name="connsiteY3" fmla="*/ 148658 h 1352849"/>
                  <a:gd name="connsiteX4" fmla="*/ 1932471 w 2102673"/>
                  <a:gd name="connsiteY4" fmla="*/ 598238 h 1352849"/>
                  <a:gd name="connsiteX5" fmla="*/ 1905801 w 2102673"/>
                  <a:gd name="connsiteY5" fmla="*/ 1139258 h 1352849"/>
                  <a:gd name="connsiteX6" fmla="*/ 1277151 w 2102673"/>
                  <a:gd name="connsiteY6" fmla="*/ 1337378 h 1352849"/>
                  <a:gd name="connsiteX7" fmla="*/ 221781 w 2102673"/>
                  <a:gd name="connsiteY7" fmla="*/ 1337378 h 1352849"/>
                  <a:gd name="connsiteX8" fmla="*/ 801 w 2102673"/>
                  <a:gd name="connsiteY8" fmla="*/ 1268798 h 1352849"/>
                  <a:gd name="connsiteX0" fmla="*/ 801 w 2102673"/>
                  <a:gd name="connsiteY0" fmla="*/ 1268798 h 1352849"/>
                  <a:gd name="connsiteX1" fmla="*/ 801 w 2102673"/>
                  <a:gd name="connsiteY1" fmla="*/ 746828 h 1352849"/>
                  <a:gd name="connsiteX2" fmla="*/ 515151 w 2102673"/>
                  <a:gd name="connsiteY2" fmla="*/ 167708 h 1352849"/>
                  <a:gd name="connsiteX3" fmla="*/ 1136181 w 2102673"/>
                  <a:gd name="connsiteY3" fmla="*/ 148658 h 1352849"/>
                  <a:gd name="connsiteX4" fmla="*/ 1932471 w 2102673"/>
                  <a:gd name="connsiteY4" fmla="*/ 598238 h 1352849"/>
                  <a:gd name="connsiteX5" fmla="*/ 1905801 w 2102673"/>
                  <a:gd name="connsiteY5" fmla="*/ 1139258 h 1352849"/>
                  <a:gd name="connsiteX6" fmla="*/ 1277151 w 2102673"/>
                  <a:gd name="connsiteY6" fmla="*/ 1337378 h 1352849"/>
                  <a:gd name="connsiteX7" fmla="*/ 221781 w 2102673"/>
                  <a:gd name="connsiteY7" fmla="*/ 1337378 h 1352849"/>
                  <a:gd name="connsiteX8" fmla="*/ 801 w 2102673"/>
                  <a:gd name="connsiteY8" fmla="*/ 1268798 h 1352849"/>
                  <a:gd name="connsiteX0" fmla="*/ 801 w 2102673"/>
                  <a:gd name="connsiteY0" fmla="*/ 1268798 h 1352849"/>
                  <a:gd name="connsiteX1" fmla="*/ 801 w 2102673"/>
                  <a:gd name="connsiteY1" fmla="*/ 746828 h 1352849"/>
                  <a:gd name="connsiteX2" fmla="*/ 515151 w 2102673"/>
                  <a:gd name="connsiteY2" fmla="*/ 167708 h 1352849"/>
                  <a:gd name="connsiteX3" fmla="*/ 1136181 w 2102673"/>
                  <a:gd name="connsiteY3" fmla="*/ 148658 h 1352849"/>
                  <a:gd name="connsiteX4" fmla="*/ 1932471 w 2102673"/>
                  <a:gd name="connsiteY4" fmla="*/ 598238 h 1352849"/>
                  <a:gd name="connsiteX5" fmla="*/ 1905801 w 2102673"/>
                  <a:gd name="connsiteY5" fmla="*/ 1139258 h 1352849"/>
                  <a:gd name="connsiteX6" fmla="*/ 1277151 w 2102673"/>
                  <a:gd name="connsiteY6" fmla="*/ 1337378 h 1352849"/>
                  <a:gd name="connsiteX7" fmla="*/ 221781 w 2102673"/>
                  <a:gd name="connsiteY7" fmla="*/ 1337378 h 1352849"/>
                  <a:gd name="connsiteX8" fmla="*/ 801 w 2102673"/>
                  <a:gd name="connsiteY8" fmla="*/ 1268798 h 1352849"/>
                  <a:gd name="connsiteX0" fmla="*/ 801 w 2102673"/>
                  <a:gd name="connsiteY0" fmla="*/ 1268798 h 1366707"/>
                  <a:gd name="connsiteX1" fmla="*/ 801 w 2102673"/>
                  <a:gd name="connsiteY1" fmla="*/ 746828 h 1366707"/>
                  <a:gd name="connsiteX2" fmla="*/ 515151 w 2102673"/>
                  <a:gd name="connsiteY2" fmla="*/ 167708 h 1366707"/>
                  <a:gd name="connsiteX3" fmla="*/ 1136181 w 2102673"/>
                  <a:gd name="connsiteY3" fmla="*/ 148658 h 1366707"/>
                  <a:gd name="connsiteX4" fmla="*/ 1932471 w 2102673"/>
                  <a:gd name="connsiteY4" fmla="*/ 598238 h 1366707"/>
                  <a:gd name="connsiteX5" fmla="*/ 1905801 w 2102673"/>
                  <a:gd name="connsiteY5" fmla="*/ 1139258 h 1366707"/>
                  <a:gd name="connsiteX6" fmla="*/ 1277151 w 2102673"/>
                  <a:gd name="connsiteY6" fmla="*/ 1337378 h 1366707"/>
                  <a:gd name="connsiteX7" fmla="*/ 221781 w 2102673"/>
                  <a:gd name="connsiteY7" fmla="*/ 1337378 h 1366707"/>
                  <a:gd name="connsiteX8" fmla="*/ 801 w 2102673"/>
                  <a:gd name="connsiteY8" fmla="*/ 1268798 h 1366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2673" h="1366707">
                    <a:moveTo>
                      <a:pt x="801" y="1268798"/>
                    </a:moveTo>
                    <a:cubicBezTo>
                      <a:pt x="8421" y="1098618"/>
                      <a:pt x="-3009" y="920818"/>
                      <a:pt x="801" y="746828"/>
                    </a:cubicBezTo>
                    <a:cubicBezTo>
                      <a:pt x="141771" y="534738"/>
                      <a:pt x="336081" y="337888"/>
                      <a:pt x="515151" y="167708"/>
                    </a:cubicBezTo>
                    <a:cubicBezTo>
                      <a:pt x="710731" y="-6282"/>
                      <a:pt x="662471" y="-92642"/>
                      <a:pt x="1136181" y="148658"/>
                    </a:cubicBezTo>
                    <a:cubicBezTo>
                      <a:pt x="1526071" y="337888"/>
                      <a:pt x="1543851" y="350588"/>
                      <a:pt x="1932471" y="598238"/>
                    </a:cubicBezTo>
                    <a:cubicBezTo>
                      <a:pt x="2242351" y="852238"/>
                      <a:pt x="2064551" y="1007178"/>
                      <a:pt x="1905801" y="1139258"/>
                    </a:cubicBezTo>
                    <a:cubicBezTo>
                      <a:pt x="1686091" y="1291658"/>
                      <a:pt x="1496861" y="1318328"/>
                      <a:pt x="1277151" y="1337378"/>
                    </a:cubicBezTo>
                    <a:cubicBezTo>
                      <a:pt x="915201" y="1362778"/>
                      <a:pt x="600241" y="1388178"/>
                      <a:pt x="221781" y="1337378"/>
                    </a:cubicBezTo>
                    <a:cubicBezTo>
                      <a:pt x="78271" y="1334838"/>
                      <a:pt x="71921" y="1298008"/>
                      <a:pt x="801" y="1268798"/>
                    </a:cubicBezTo>
                    <a:close/>
                  </a:path>
                </a:pathLst>
              </a:custGeom>
              <a:solidFill>
                <a:srgbClr val="E7EEE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pt-BR">
                  <a:highlight>
                    <a:srgbClr val="FFFF00"/>
                  </a:highlight>
                </a:endParaRPr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967408C1-F0D8-1E8A-2F1E-FEF138526389}"/>
                  </a:ext>
                </a:extLst>
              </p:cNvPr>
              <p:cNvSpPr/>
              <p:nvPr/>
            </p:nvSpPr>
            <p:spPr>
              <a:xfrm>
                <a:off x="765236" y="643159"/>
                <a:ext cx="724896" cy="439241"/>
              </a:xfrm>
              <a:custGeom>
                <a:avLst/>
                <a:gdLst>
                  <a:gd name="connsiteX0" fmla="*/ 0 w 1651000"/>
                  <a:gd name="connsiteY0" fmla="*/ 5080 h 965200"/>
                  <a:gd name="connsiteX1" fmla="*/ 1651000 w 1651000"/>
                  <a:gd name="connsiteY1" fmla="*/ 0 h 965200"/>
                  <a:gd name="connsiteX2" fmla="*/ 703580 w 1651000"/>
                  <a:gd name="connsiteY2" fmla="*/ 965200 h 965200"/>
                  <a:gd name="connsiteX3" fmla="*/ 337820 w 1651000"/>
                  <a:gd name="connsiteY3" fmla="*/ 957580 h 965200"/>
                  <a:gd name="connsiteX4" fmla="*/ 7620 w 1651000"/>
                  <a:gd name="connsiteY4" fmla="*/ 414020 h 965200"/>
                  <a:gd name="connsiteX5" fmla="*/ 0 w 1651000"/>
                  <a:gd name="connsiteY5" fmla="*/ 5080 h 965200"/>
                  <a:gd name="connsiteX0" fmla="*/ 0 w 1666240"/>
                  <a:gd name="connsiteY0" fmla="*/ 7620 h 967740"/>
                  <a:gd name="connsiteX1" fmla="*/ 1666240 w 1666240"/>
                  <a:gd name="connsiteY1" fmla="*/ 0 h 967740"/>
                  <a:gd name="connsiteX2" fmla="*/ 703580 w 1666240"/>
                  <a:gd name="connsiteY2" fmla="*/ 967740 h 967740"/>
                  <a:gd name="connsiteX3" fmla="*/ 337820 w 1666240"/>
                  <a:gd name="connsiteY3" fmla="*/ 960120 h 967740"/>
                  <a:gd name="connsiteX4" fmla="*/ 7620 w 1666240"/>
                  <a:gd name="connsiteY4" fmla="*/ 416560 h 967740"/>
                  <a:gd name="connsiteX5" fmla="*/ 0 w 1666240"/>
                  <a:gd name="connsiteY5" fmla="*/ 7620 h 967740"/>
                  <a:gd name="connsiteX0" fmla="*/ 0 w 1666240"/>
                  <a:gd name="connsiteY0" fmla="*/ 7620 h 967740"/>
                  <a:gd name="connsiteX1" fmla="*/ 1666240 w 1666240"/>
                  <a:gd name="connsiteY1" fmla="*/ 0 h 967740"/>
                  <a:gd name="connsiteX2" fmla="*/ 703580 w 1666240"/>
                  <a:gd name="connsiteY2" fmla="*/ 967740 h 967740"/>
                  <a:gd name="connsiteX3" fmla="*/ 337820 w 1666240"/>
                  <a:gd name="connsiteY3" fmla="*/ 960120 h 967740"/>
                  <a:gd name="connsiteX4" fmla="*/ 7620 w 1666240"/>
                  <a:gd name="connsiteY4" fmla="*/ 416560 h 967740"/>
                  <a:gd name="connsiteX5" fmla="*/ 0 w 1666240"/>
                  <a:gd name="connsiteY5" fmla="*/ 7620 h 967740"/>
                  <a:gd name="connsiteX0" fmla="*/ 0 w 1666240"/>
                  <a:gd name="connsiteY0" fmla="*/ 7620 h 967740"/>
                  <a:gd name="connsiteX1" fmla="*/ 1666240 w 1666240"/>
                  <a:gd name="connsiteY1" fmla="*/ 0 h 967740"/>
                  <a:gd name="connsiteX2" fmla="*/ 703580 w 1666240"/>
                  <a:gd name="connsiteY2" fmla="*/ 967740 h 967740"/>
                  <a:gd name="connsiteX3" fmla="*/ 337820 w 1666240"/>
                  <a:gd name="connsiteY3" fmla="*/ 960120 h 967740"/>
                  <a:gd name="connsiteX4" fmla="*/ 7620 w 1666240"/>
                  <a:gd name="connsiteY4" fmla="*/ 416560 h 967740"/>
                  <a:gd name="connsiteX5" fmla="*/ 0 w 1666240"/>
                  <a:gd name="connsiteY5" fmla="*/ 7620 h 967740"/>
                  <a:gd name="connsiteX0" fmla="*/ 0 w 1666240"/>
                  <a:gd name="connsiteY0" fmla="*/ 7620 h 967740"/>
                  <a:gd name="connsiteX1" fmla="*/ 1666240 w 1666240"/>
                  <a:gd name="connsiteY1" fmla="*/ 0 h 967740"/>
                  <a:gd name="connsiteX2" fmla="*/ 703580 w 1666240"/>
                  <a:gd name="connsiteY2" fmla="*/ 967740 h 967740"/>
                  <a:gd name="connsiteX3" fmla="*/ 337820 w 1666240"/>
                  <a:gd name="connsiteY3" fmla="*/ 960120 h 967740"/>
                  <a:gd name="connsiteX4" fmla="*/ 7620 w 1666240"/>
                  <a:gd name="connsiteY4" fmla="*/ 416560 h 967740"/>
                  <a:gd name="connsiteX5" fmla="*/ 0 w 1666240"/>
                  <a:gd name="connsiteY5" fmla="*/ 7620 h 967740"/>
                  <a:gd name="connsiteX0" fmla="*/ 0 w 1666240"/>
                  <a:gd name="connsiteY0" fmla="*/ 7620 h 1028451"/>
                  <a:gd name="connsiteX1" fmla="*/ 1666240 w 1666240"/>
                  <a:gd name="connsiteY1" fmla="*/ 0 h 1028451"/>
                  <a:gd name="connsiteX2" fmla="*/ 703580 w 1666240"/>
                  <a:gd name="connsiteY2" fmla="*/ 967740 h 1028451"/>
                  <a:gd name="connsiteX3" fmla="*/ 337820 w 1666240"/>
                  <a:gd name="connsiteY3" fmla="*/ 960120 h 1028451"/>
                  <a:gd name="connsiteX4" fmla="*/ 7620 w 1666240"/>
                  <a:gd name="connsiteY4" fmla="*/ 416560 h 1028451"/>
                  <a:gd name="connsiteX5" fmla="*/ 0 w 1666240"/>
                  <a:gd name="connsiteY5" fmla="*/ 7620 h 1028451"/>
                  <a:gd name="connsiteX0" fmla="*/ 0 w 1666240"/>
                  <a:gd name="connsiteY0" fmla="*/ 7620 h 1083146"/>
                  <a:gd name="connsiteX1" fmla="*/ 1666240 w 1666240"/>
                  <a:gd name="connsiteY1" fmla="*/ 0 h 1083146"/>
                  <a:gd name="connsiteX2" fmla="*/ 703580 w 1666240"/>
                  <a:gd name="connsiteY2" fmla="*/ 967740 h 1083146"/>
                  <a:gd name="connsiteX3" fmla="*/ 337820 w 1666240"/>
                  <a:gd name="connsiteY3" fmla="*/ 960120 h 1083146"/>
                  <a:gd name="connsiteX4" fmla="*/ 7620 w 1666240"/>
                  <a:gd name="connsiteY4" fmla="*/ 416560 h 1083146"/>
                  <a:gd name="connsiteX5" fmla="*/ 0 w 1666240"/>
                  <a:gd name="connsiteY5" fmla="*/ 7620 h 1083146"/>
                  <a:gd name="connsiteX0" fmla="*/ 0 w 1666240"/>
                  <a:gd name="connsiteY0" fmla="*/ 7620 h 1100272"/>
                  <a:gd name="connsiteX1" fmla="*/ 1666240 w 1666240"/>
                  <a:gd name="connsiteY1" fmla="*/ 0 h 1100272"/>
                  <a:gd name="connsiteX2" fmla="*/ 703580 w 1666240"/>
                  <a:gd name="connsiteY2" fmla="*/ 967740 h 1100272"/>
                  <a:gd name="connsiteX3" fmla="*/ 337820 w 1666240"/>
                  <a:gd name="connsiteY3" fmla="*/ 960120 h 1100272"/>
                  <a:gd name="connsiteX4" fmla="*/ 7620 w 1666240"/>
                  <a:gd name="connsiteY4" fmla="*/ 416560 h 1100272"/>
                  <a:gd name="connsiteX5" fmla="*/ 0 w 1666240"/>
                  <a:gd name="connsiteY5" fmla="*/ 7620 h 1100272"/>
                  <a:gd name="connsiteX0" fmla="*/ 0 w 1666240"/>
                  <a:gd name="connsiteY0" fmla="*/ 7620 h 1105219"/>
                  <a:gd name="connsiteX1" fmla="*/ 1666240 w 1666240"/>
                  <a:gd name="connsiteY1" fmla="*/ 0 h 1105219"/>
                  <a:gd name="connsiteX2" fmla="*/ 703580 w 1666240"/>
                  <a:gd name="connsiteY2" fmla="*/ 967740 h 1105219"/>
                  <a:gd name="connsiteX3" fmla="*/ 335280 w 1666240"/>
                  <a:gd name="connsiteY3" fmla="*/ 970280 h 1105219"/>
                  <a:gd name="connsiteX4" fmla="*/ 7620 w 1666240"/>
                  <a:gd name="connsiteY4" fmla="*/ 416560 h 1105219"/>
                  <a:gd name="connsiteX5" fmla="*/ 0 w 1666240"/>
                  <a:gd name="connsiteY5" fmla="*/ 7620 h 1105219"/>
                  <a:gd name="connsiteX0" fmla="*/ 0 w 1666240"/>
                  <a:gd name="connsiteY0" fmla="*/ 7620 h 1105219"/>
                  <a:gd name="connsiteX1" fmla="*/ 1666240 w 1666240"/>
                  <a:gd name="connsiteY1" fmla="*/ 0 h 1105219"/>
                  <a:gd name="connsiteX2" fmla="*/ 703580 w 1666240"/>
                  <a:gd name="connsiteY2" fmla="*/ 967740 h 1105219"/>
                  <a:gd name="connsiteX3" fmla="*/ 335280 w 1666240"/>
                  <a:gd name="connsiteY3" fmla="*/ 970280 h 1105219"/>
                  <a:gd name="connsiteX4" fmla="*/ 7620 w 1666240"/>
                  <a:gd name="connsiteY4" fmla="*/ 416560 h 1105219"/>
                  <a:gd name="connsiteX5" fmla="*/ 0 w 1666240"/>
                  <a:gd name="connsiteY5" fmla="*/ 7620 h 1105219"/>
                  <a:gd name="connsiteX0" fmla="*/ 0 w 1666240"/>
                  <a:gd name="connsiteY0" fmla="*/ 7620 h 1094093"/>
                  <a:gd name="connsiteX1" fmla="*/ 1666240 w 1666240"/>
                  <a:gd name="connsiteY1" fmla="*/ 0 h 1094093"/>
                  <a:gd name="connsiteX2" fmla="*/ 703580 w 1666240"/>
                  <a:gd name="connsiteY2" fmla="*/ 967740 h 1094093"/>
                  <a:gd name="connsiteX3" fmla="*/ 335280 w 1666240"/>
                  <a:gd name="connsiteY3" fmla="*/ 970280 h 1094093"/>
                  <a:gd name="connsiteX4" fmla="*/ 7620 w 1666240"/>
                  <a:gd name="connsiteY4" fmla="*/ 416560 h 1094093"/>
                  <a:gd name="connsiteX5" fmla="*/ 0 w 1666240"/>
                  <a:gd name="connsiteY5" fmla="*/ 7620 h 1094093"/>
                  <a:gd name="connsiteX0" fmla="*/ 0 w 1666240"/>
                  <a:gd name="connsiteY0" fmla="*/ 7620 h 1094093"/>
                  <a:gd name="connsiteX1" fmla="*/ 1666240 w 1666240"/>
                  <a:gd name="connsiteY1" fmla="*/ 0 h 1094093"/>
                  <a:gd name="connsiteX2" fmla="*/ 703580 w 1666240"/>
                  <a:gd name="connsiteY2" fmla="*/ 967740 h 1094093"/>
                  <a:gd name="connsiteX3" fmla="*/ 335280 w 1666240"/>
                  <a:gd name="connsiteY3" fmla="*/ 970280 h 1094093"/>
                  <a:gd name="connsiteX4" fmla="*/ 7620 w 1666240"/>
                  <a:gd name="connsiteY4" fmla="*/ 416560 h 1094093"/>
                  <a:gd name="connsiteX5" fmla="*/ 0 w 1666240"/>
                  <a:gd name="connsiteY5" fmla="*/ 7620 h 1094093"/>
                  <a:gd name="connsiteX0" fmla="*/ 0 w 1666240"/>
                  <a:gd name="connsiteY0" fmla="*/ 7620 h 1053912"/>
                  <a:gd name="connsiteX1" fmla="*/ 1666240 w 1666240"/>
                  <a:gd name="connsiteY1" fmla="*/ 0 h 1053912"/>
                  <a:gd name="connsiteX2" fmla="*/ 703580 w 1666240"/>
                  <a:gd name="connsiteY2" fmla="*/ 967740 h 1053912"/>
                  <a:gd name="connsiteX3" fmla="*/ 373380 w 1666240"/>
                  <a:gd name="connsiteY3" fmla="*/ 855980 h 1053912"/>
                  <a:gd name="connsiteX4" fmla="*/ 7620 w 1666240"/>
                  <a:gd name="connsiteY4" fmla="*/ 416560 h 1053912"/>
                  <a:gd name="connsiteX5" fmla="*/ 0 w 1666240"/>
                  <a:gd name="connsiteY5" fmla="*/ 7620 h 1053912"/>
                  <a:gd name="connsiteX0" fmla="*/ 0 w 1666240"/>
                  <a:gd name="connsiteY0" fmla="*/ 7620 h 1060904"/>
                  <a:gd name="connsiteX1" fmla="*/ 1666240 w 1666240"/>
                  <a:gd name="connsiteY1" fmla="*/ 0 h 1060904"/>
                  <a:gd name="connsiteX2" fmla="*/ 703580 w 1666240"/>
                  <a:gd name="connsiteY2" fmla="*/ 967740 h 1060904"/>
                  <a:gd name="connsiteX3" fmla="*/ 327660 w 1666240"/>
                  <a:gd name="connsiteY3" fmla="*/ 881380 h 1060904"/>
                  <a:gd name="connsiteX4" fmla="*/ 7620 w 1666240"/>
                  <a:gd name="connsiteY4" fmla="*/ 416560 h 1060904"/>
                  <a:gd name="connsiteX5" fmla="*/ 0 w 1666240"/>
                  <a:gd name="connsiteY5" fmla="*/ 7620 h 1060904"/>
                  <a:gd name="connsiteX0" fmla="*/ 0 w 1666240"/>
                  <a:gd name="connsiteY0" fmla="*/ 7620 h 1102735"/>
                  <a:gd name="connsiteX1" fmla="*/ 1666240 w 1666240"/>
                  <a:gd name="connsiteY1" fmla="*/ 0 h 1102735"/>
                  <a:gd name="connsiteX2" fmla="*/ 703580 w 1666240"/>
                  <a:gd name="connsiteY2" fmla="*/ 967740 h 1102735"/>
                  <a:gd name="connsiteX3" fmla="*/ 327660 w 1666240"/>
                  <a:gd name="connsiteY3" fmla="*/ 881380 h 1102735"/>
                  <a:gd name="connsiteX4" fmla="*/ 7620 w 1666240"/>
                  <a:gd name="connsiteY4" fmla="*/ 416560 h 1102735"/>
                  <a:gd name="connsiteX5" fmla="*/ 0 w 1666240"/>
                  <a:gd name="connsiteY5" fmla="*/ 7620 h 1102735"/>
                  <a:gd name="connsiteX0" fmla="*/ 0 w 1666240"/>
                  <a:gd name="connsiteY0" fmla="*/ 7620 h 1112070"/>
                  <a:gd name="connsiteX1" fmla="*/ 1666240 w 1666240"/>
                  <a:gd name="connsiteY1" fmla="*/ 0 h 1112070"/>
                  <a:gd name="connsiteX2" fmla="*/ 703580 w 1666240"/>
                  <a:gd name="connsiteY2" fmla="*/ 967740 h 1112070"/>
                  <a:gd name="connsiteX3" fmla="*/ 281940 w 1666240"/>
                  <a:gd name="connsiteY3" fmla="*/ 901700 h 1112070"/>
                  <a:gd name="connsiteX4" fmla="*/ 7620 w 1666240"/>
                  <a:gd name="connsiteY4" fmla="*/ 416560 h 1112070"/>
                  <a:gd name="connsiteX5" fmla="*/ 0 w 1666240"/>
                  <a:gd name="connsiteY5" fmla="*/ 7620 h 1112070"/>
                  <a:gd name="connsiteX0" fmla="*/ 0 w 1666240"/>
                  <a:gd name="connsiteY0" fmla="*/ 7620 h 1092609"/>
                  <a:gd name="connsiteX1" fmla="*/ 1666240 w 1666240"/>
                  <a:gd name="connsiteY1" fmla="*/ 0 h 1092609"/>
                  <a:gd name="connsiteX2" fmla="*/ 703580 w 1666240"/>
                  <a:gd name="connsiteY2" fmla="*/ 967740 h 1092609"/>
                  <a:gd name="connsiteX3" fmla="*/ 281940 w 1666240"/>
                  <a:gd name="connsiteY3" fmla="*/ 901700 h 1092609"/>
                  <a:gd name="connsiteX4" fmla="*/ 7620 w 1666240"/>
                  <a:gd name="connsiteY4" fmla="*/ 416560 h 1092609"/>
                  <a:gd name="connsiteX5" fmla="*/ 0 w 1666240"/>
                  <a:gd name="connsiteY5" fmla="*/ 7620 h 1092609"/>
                  <a:gd name="connsiteX0" fmla="*/ 0 w 1666240"/>
                  <a:gd name="connsiteY0" fmla="*/ 7620 h 1092609"/>
                  <a:gd name="connsiteX1" fmla="*/ 1666240 w 1666240"/>
                  <a:gd name="connsiteY1" fmla="*/ 0 h 1092609"/>
                  <a:gd name="connsiteX2" fmla="*/ 703580 w 1666240"/>
                  <a:gd name="connsiteY2" fmla="*/ 967740 h 1092609"/>
                  <a:gd name="connsiteX3" fmla="*/ 281940 w 1666240"/>
                  <a:gd name="connsiteY3" fmla="*/ 901700 h 1092609"/>
                  <a:gd name="connsiteX4" fmla="*/ 7620 w 1666240"/>
                  <a:gd name="connsiteY4" fmla="*/ 416560 h 1092609"/>
                  <a:gd name="connsiteX5" fmla="*/ 0 w 1666240"/>
                  <a:gd name="connsiteY5" fmla="*/ 7620 h 1092609"/>
                  <a:gd name="connsiteX0" fmla="*/ 0 w 1666240"/>
                  <a:gd name="connsiteY0" fmla="*/ 7620 h 1092609"/>
                  <a:gd name="connsiteX1" fmla="*/ 1666240 w 1666240"/>
                  <a:gd name="connsiteY1" fmla="*/ 0 h 1092609"/>
                  <a:gd name="connsiteX2" fmla="*/ 703580 w 1666240"/>
                  <a:gd name="connsiteY2" fmla="*/ 967740 h 1092609"/>
                  <a:gd name="connsiteX3" fmla="*/ 281940 w 1666240"/>
                  <a:gd name="connsiteY3" fmla="*/ 901700 h 1092609"/>
                  <a:gd name="connsiteX4" fmla="*/ 7620 w 1666240"/>
                  <a:gd name="connsiteY4" fmla="*/ 416560 h 1092609"/>
                  <a:gd name="connsiteX5" fmla="*/ 0 w 1666240"/>
                  <a:gd name="connsiteY5" fmla="*/ 7620 h 1092609"/>
                  <a:gd name="connsiteX0" fmla="*/ 0 w 1666240"/>
                  <a:gd name="connsiteY0" fmla="*/ 7620 h 1093688"/>
                  <a:gd name="connsiteX1" fmla="*/ 1666240 w 1666240"/>
                  <a:gd name="connsiteY1" fmla="*/ 0 h 1093688"/>
                  <a:gd name="connsiteX2" fmla="*/ 703580 w 1666240"/>
                  <a:gd name="connsiteY2" fmla="*/ 967740 h 1093688"/>
                  <a:gd name="connsiteX3" fmla="*/ 274320 w 1666240"/>
                  <a:gd name="connsiteY3" fmla="*/ 904240 h 1093688"/>
                  <a:gd name="connsiteX4" fmla="*/ 7620 w 1666240"/>
                  <a:gd name="connsiteY4" fmla="*/ 416560 h 1093688"/>
                  <a:gd name="connsiteX5" fmla="*/ 0 w 1666240"/>
                  <a:gd name="connsiteY5" fmla="*/ 7620 h 1093688"/>
                  <a:gd name="connsiteX0" fmla="*/ 7656 w 1673896"/>
                  <a:gd name="connsiteY0" fmla="*/ 7620 h 1093688"/>
                  <a:gd name="connsiteX1" fmla="*/ 1673896 w 1673896"/>
                  <a:gd name="connsiteY1" fmla="*/ 0 h 1093688"/>
                  <a:gd name="connsiteX2" fmla="*/ 711236 w 1673896"/>
                  <a:gd name="connsiteY2" fmla="*/ 967740 h 1093688"/>
                  <a:gd name="connsiteX3" fmla="*/ 281976 w 1673896"/>
                  <a:gd name="connsiteY3" fmla="*/ 904240 h 1093688"/>
                  <a:gd name="connsiteX4" fmla="*/ 36 w 1673896"/>
                  <a:gd name="connsiteY4" fmla="*/ 370840 h 1093688"/>
                  <a:gd name="connsiteX5" fmla="*/ 7656 w 1673896"/>
                  <a:gd name="connsiteY5" fmla="*/ 7620 h 1093688"/>
                  <a:gd name="connsiteX0" fmla="*/ 0 w 1678940"/>
                  <a:gd name="connsiteY0" fmla="*/ 7620 h 1093688"/>
                  <a:gd name="connsiteX1" fmla="*/ 1678940 w 1678940"/>
                  <a:gd name="connsiteY1" fmla="*/ 0 h 1093688"/>
                  <a:gd name="connsiteX2" fmla="*/ 716280 w 1678940"/>
                  <a:gd name="connsiteY2" fmla="*/ 967740 h 1093688"/>
                  <a:gd name="connsiteX3" fmla="*/ 287020 w 1678940"/>
                  <a:gd name="connsiteY3" fmla="*/ 904240 h 1093688"/>
                  <a:gd name="connsiteX4" fmla="*/ 5080 w 1678940"/>
                  <a:gd name="connsiteY4" fmla="*/ 370840 h 1093688"/>
                  <a:gd name="connsiteX5" fmla="*/ 0 w 1678940"/>
                  <a:gd name="connsiteY5" fmla="*/ 7620 h 1093688"/>
                  <a:gd name="connsiteX0" fmla="*/ 0 w 1678940"/>
                  <a:gd name="connsiteY0" fmla="*/ 7620 h 1104124"/>
                  <a:gd name="connsiteX1" fmla="*/ 1678940 w 1678940"/>
                  <a:gd name="connsiteY1" fmla="*/ 0 h 1104124"/>
                  <a:gd name="connsiteX2" fmla="*/ 716280 w 1678940"/>
                  <a:gd name="connsiteY2" fmla="*/ 967740 h 1104124"/>
                  <a:gd name="connsiteX3" fmla="*/ 287020 w 1678940"/>
                  <a:gd name="connsiteY3" fmla="*/ 904240 h 1104124"/>
                  <a:gd name="connsiteX4" fmla="*/ 5080 w 1678940"/>
                  <a:gd name="connsiteY4" fmla="*/ 370840 h 1104124"/>
                  <a:gd name="connsiteX5" fmla="*/ 0 w 1678940"/>
                  <a:gd name="connsiteY5" fmla="*/ 7620 h 1104124"/>
                  <a:gd name="connsiteX0" fmla="*/ 0 w 1678940"/>
                  <a:gd name="connsiteY0" fmla="*/ 7620 h 1052879"/>
                  <a:gd name="connsiteX1" fmla="*/ 1678940 w 1678940"/>
                  <a:gd name="connsiteY1" fmla="*/ 0 h 1052879"/>
                  <a:gd name="connsiteX2" fmla="*/ 843280 w 1678940"/>
                  <a:gd name="connsiteY2" fmla="*/ 866140 h 1052879"/>
                  <a:gd name="connsiteX3" fmla="*/ 287020 w 1678940"/>
                  <a:gd name="connsiteY3" fmla="*/ 904240 h 1052879"/>
                  <a:gd name="connsiteX4" fmla="*/ 5080 w 1678940"/>
                  <a:gd name="connsiteY4" fmla="*/ 370840 h 1052879"/>
                  <a:gd name="connsiteX5" fmla="*/ 0 w 1678940"/>
                  <a:gd name="connsiteY5" fmla="*/ 7620 h 1052879"/>
                  <a:gd name="connsiteX0" fmla="*/ 0 w 1678940"/>
                  <a:gd name="connsiteY0" fmla="*/ 7620 h 1099680"/>
                  <a:gd name="connsiteX1" fmla="*/ 1678940 w 1678940"/>
                  <a:gd name="connsiteY1" fmla="*/ 0 h 1099680"/>
                  <a:gd name="connsiteX2" fmla="*/ 843280 w 1678940"/>
                  <a:gd name="connsiteY2" fmla="*/ 866140 h 1099680"/>
                  <a:gd name="connsiteX3" fmla="*/ 287020 w 1678940"/>
                  <a:gd name="connsiteY3" fmla="*/ 904240 h 1099680"/>
                  <a:gd name="connsiteX4" fmla="*/ 5080 w 1678940"/>
                  <a:gd name="connsiteY4" fmla="*/ 370840 h 1099680"/>
                  <a:gd name="connsiteX5" fmla="*/ 0 w 1678940"/>
                  <a:gd name="connsiteY5" fmla="*/ 7620 h 1099680"/>
                  <a:gd name="connsiteX0" fmla="*/ 0 w 1678940"/>
                  <a:gd name="connsiteY0" fmla="*/ 7620 h 1099680"/>
                  <a:gd name="connsiteX1" fmla="*/ 1678940 w 1678940"/>
                  <a:gd name="connsiteY1" fmla="*/ 0 h 1099680"/>
                  <a:gd name="connsiteX2" fmla="*/ 843280 w 1678940"/>
                  <a:gd name="connsiteY2" fmla="*/ 866140 h 1099680"/>
                  <a:gd name="connsiteX3" fmla="*/ 287020 w 1678940"/>
                  <a:gd name="connsiteY3" fmla="*/ 904240 h 1099680"/>
                  <a:gd name="connsiteX4" fmla="*/ 5080 w 1678940"/>
                  <a:gd name="connsiteY4" fmla="*/ 370840 h 1099680"/>
                  <a:gd name="connsiteX5" fmla="*/ 0 w 1678940"/>
                  <a:gd name="connsiteY5" fmla="*/ 7620 h 1099680"/>
                  <a:gd name="connsiteX0" fmla="*/ 0 w 1678940"/>
                  <a:gd name="connsiteY0" fmla="*/ 7620 h 1093840"/>
                  <a:gd name="connsiteX1" fmla="*/ 1678940 w 1678940"/>
                  <a:gd name="connsiteY1" fmla="*/ 0 h 1093840"/>
                  <a:gd name="connsiteX2" fmla="*/ 843280 w 1678940"/>
                  <a:gd name="connsiteY2" fmla="*/ 866140 h 1093840"/>
                  <a:gd name="connsiteX3" fmla="*/ 287020 w 1678940"/>
                  <a:gd name="connsiteY3" fmla="*/ 904240 h 1093840"/>
                  <a:gd name="connsiteX4" fmla="*/ 5080 w 1678940"/>
                  <a:gd name="connsiteY4" fmla="*/ 370840 h 1093840"/>
                  <a:gd name="connsiteX5" fmla="*/ 0 w 1678940"/>
                  <a:gd name="connsiteY5" fmla="*/ 7620 h 1093840"/>
                  <a:gd name="connsiteX0" fmla="*/ 0 w 1678940"/>
                  <a:gd name="connsiteY0" fmla="*/ 7620 h 872383"/>
                  <a:gd name="connsiteX1" fmla="*/ 1678940 w 1678940"/>
                  <a:gd name="connsiteY1" fmla="*/ 0 h 872383"/>
                  <a:gd name="connsiteX2" fmla="*/ 843280 w 1678940"/>
                  <a:gd name="connsiteY2" fmla="*/ 866140 h 872383"/>
                  <a:gd name="connsiteX3" fmla="*/ 5080 w 1678940"/>
                  <a:gd name="connsiteY3" fmla="*/ 370840 h 872383"/>
                  <a:gd name="connsiteX4" fmla="*/ 0 w 1678940"/>
                  <a:gd name="connsiteY4" fmla="*/ 7620 h 872383"/>
                  <a:gd name="connsiteX0" fmla="*/ 0 w 1678940"/>
                  <a:gd name="connsiteY0" fmla="*/ 7620 h 1054367"/>
                  <a:gd name="connsiteX1" fmla="*/ 1678940 w 1678940"/>
                  <a:gd name="connsiteY1" fmla="*/ 0 h 1054367"/>
                  <a:gd name="connsiteX2" fmla="*/ 843280 w 1678940"/>
                  <a:gd name="connsiteY2" fmla="*/ 866140 h 1054367"/>
                  <a:gd name="connsiteX3" fmla="*/ 5080 w 1678940"/>
                  <a:gd name="connsiteY3" fmla="*/ 370840 h 1054367"/>
                  <a:gd name="connsiteX4" fmla="*/ 0 w 1678940"/>
                  <a:gd name="connsiteY4" fmla="*/ 7620 h 1054367"/>
                  <a:gd name="connsiteX0" fmla="*/ 0 w 1678940"/>
                  <a:gd name="connsiteY0" fmla="*/ 7620 h 1091199"/>
                  <a:gd name="connsiteX1" fmla="*/ 1678940 w 1678940"/>
                  <a:gd name="connsiteY1" fmla="*/ 0 h 1091199"/>
                  <a:gd name="connsiteX2" fmla="*/ 843280 w 1678940"/>
                  <a:gd name="connsiteY2" fmla="*/ 866140 h 1091199"/>
                  <a:gd name="connsiteX3" fmla="*/ 5080 w 1678940"/>
                  <a:gd name="connsiteY3" fmla="*/ 370840 h 1091199"/>
                  <a:gd name="connsiteX4" fmla="*/ 0 w 1678940"/>
                  <a:gd name="connsiteY4" fmla="*/ 7620 h 1091199"/>
                  <a:gd name="connsiteX0" fmla="*/ 0 w 1678940"/>
                  <a:gd name="connsiteY0" fmla="*/ 7620 h 1098088"/>
                  <a:gd name="connsiteX1" fmla="*/ 1678940 w 1678940"/>
                  <a:gd name="connsiteY1" fmla="*/ 0 h 1098088"/>
                  <a:gd name="connsiteX2" fmla="*/ 843280 w 1678940"/>
                  <a:gd name="connsiteY2" fmla="*/ 866140 h 1098088"/>
                  <a:gd name="connsiteX3" fmla="*/ 22860 w 1678940"/>
                  <a:gd name="connsiteY3" fmla="*/ 406400 h 1098088"/>
                  <a:gd name="connsiteX4" fmla="*/ 0 w 1678940"/>
                  <a:gd name="connsiteY4" fmla="*/ 7620 h 1098088"/>
                  <a:gd name="connsiteX0" fmla="*/ 0 w 1678940"/>
                  <a:gd name="connsiteY0" fmla="*/ 7620 h 1090263"/>
                  <a:gd name="connsiteX1" fmla="*/ 1678940 w 1678940"/>
                  <a:gd name="connsiteY1" fmla="*/ 0 h 1090263"/>
                  <a:gd name="connsiteX2" fmla="*/ 843280 w 1678940"/>
                  <a:gd name="connsiteY2" fmla="*/ 866140 h 1090263"/>
                  <a:gd name="connsiteX3" fmla="*/ 22860 w 1678940"/>
                  <a:gd name="connsiteY3" fmla="*/ 406400 h 1090263"/>
                  <a:gd name="connsiteX4" fmla="*/ 0 w 1678940"/>
                  <a:gd name="connsiteY4" fmla="*/ 7620 h 1090263"/>
                  <a:gd name="connsiteX0" fmla="*/ 0 w 1678940"/>
                  <a:gd name="connsiteY0" fmla="*/ 7620 h 1090263"/>
                  <a:gd name="connsiteX1" fmla="*/ 1678940 w 1678940"/>
                  <a:gd name="connsiteY1" fmla="*/ 0 h 1090263"/>
                  <a:gd name="connsiteX2" fmla="*/ 843280 w 1678940"/>
                  <a:gd name="connsiteY2" fmla="*/ 866140 h 1090263"/>
                  <a:gd name="connsiteX3" fmla="*/ 22860 w 1678940"/>
                  <a:gd name="connsiteY3" fmla="*/ 406400 h 1090263"/>
                  <a:gd name="connsiteX4" fmla="*/ 0 w 1678940"/>
                  <a:gd name="connsiteY4" fmla="*/ 7620 h 1090263"/>
                  <a:gd name="connsiteX0" fmla="*/ 4901 w 1683841"/>
                  <a:gd name="connsiteY0" fmla="*/ 7620 h 1089312"/>
                  <a:gd name="connsiteX1" fmla="*/ 1683841 w 1683841"/>
                  <a:gd name="connsiteY1" fmla="*/ 0 h 1089312"/>
                  <a:gd name="connsiteX2" fmla="*/ 848181 w 1683841"/>
                  <a:gd name="connsiteY2" fmla="*/ 866140 h 1089312"/>
                  <a:gd name="connsiteX3" fmla="*/ 4901 w 1683841"/>
                  <a:gd name="connsiteY3" fmla="*/ 401320 h 1089312"/>
                  <a:gd name="connsiteX4" fmla="*/ 4901 w 1683841"/>
                  <a:gd name="connsiteY4" fmla="*/ 7620 h 1089312"/>
                  <a:gd name="connsiteX0" fmla="*/ 2863 w 1681803"/>
                  <a:gd name="connsiteY0" fmla="*/ 7620 h 1090263"/>
                  <a:gd name="connsiteX1" fmla="*/ 1681803 w 1681803"/>
                  <a:gd name="connsiteY1" fmla="*/ 0 h 1090263"/>
                  <a:gd name="connsiteX2" fmla="*/ 846143 w 1681803"/>
                  <a:gd name="connsiteY2" fmla="*/ 866140 h 1090263"/>
                  <a:gd name="connsiteX3" fmla="*/ 5403 w 1681803"/>
                  <a:gd name="connsiteY3" fmla="*/ 406400 h 1090263"/>
                  <a:gd name="connsiteX4" fmla="*/ 2863 w 1681803"/>
                  <a:gd name="connsiteY4" fmla="*/ 7620 h 1090263"/>
                  <a:gd name="connsiteX0" fmla="*/ 2863 w 1673010"/>
                  <a:gd name="connsiteY0" fmla="*/ -1 h 1082642"/>
                  <a:gd name="connsiteX1" fmla="*/ 1673010 w 1673010"/>
                  <a:gd name="connsiteY1" fmla="*/ 6465 h 1082642"/>
                  <a:gd name="connsiteX2" fmla="*/ 846143 w 1673010"/>
                  <a:gd name="connsiteY2" fmla="*/ 858519 h 1082642"/>
                  <a:gd name="connsiteX3" fmla="*/ 5403 w 1673010"/>
                  <a:gd name="connsiteY3" fmla="*/ 398779 h 1082642"/>
                  <a:gd name="connsiteX4" fmla="*/ 2863 w 1673010"/>
                  <a:gd name="connsiteY4" fmla="*/ -1 h 1082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3010" h="1082642">
                    <a:moveTo>
                      <a:pt x="2863" y="-1"/>
                    </a:moveTo>
                    <a:lnTo>
                      <a:pt x="1673010" y="6465"/>
                    </a:lnTo>
                    <a:cubicBezTo>
                      <a:pt x="1392763" y="359525"/>
                      <a:pt x="1177190" y="535939"/>
                      <a:pt x="846143" y="858519"/>
                    </a:cubicBezTo>
                    <a:cubicBezTo>
                      <a:pt x="351266" y="1438486"/>
                      <a:pt x="186590" y="750146"/>
                      <a:pt x="5403" y="398779"/>
                    </a:cubicBezTo>
                    <a:cubicBezTo>
                      <a:pt x="-8144" y="258232"/>
                      <a:pt x="8790" y="148166"/>
                      <a:pt x="2863" y="-1"/>
                    </a:cubicBezTo>
                    <a:close/>
                  </a:path>
                </a:pathLst>
              </a:custGeom>
              <a:solidFill>
                <a:srgbClr val="E7EEE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pt-BR"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651E0E4A-EC07-03B1-FC93-35F4BC5994F1}"/>
                </a:ext>
              </a:extLst>
            </p:cNvPr>
            <p:cNvGrpSpPr/>
            <p:nvPr/>
          </p:nvGrpSpPr>
          <p:grpSpPr>
            <a:xfrm>
              <a:off x="2362059" y="175091"/>
              <a:ext cx="6857965" cy="3015937"/>
              <a:chOff x="4266731" y="2020756"/>
              <a:chExt cx="5217155" cy="2233139"/>
            </a:xfrm>
          </p:grpSpPr>
          <p:grpSp>
            <p:nvGrpSpPr>
              <p:cNvPr id="39" name="Group 14">
                <a:extLst>
                  <a:ext uri="{FF2B5EF4-FFF2-40B4-BE49-F238E27FC236}">
                    <a16:creationId xmlns:a16="http://schemas.microsoft.com/office/drawing/2014/main" id="{8C1311D7-0A40-56BD-E4DE-90B4564A7D50}"/>
                  </a:ext>
                </a:extLst>
              </p:cNvPr>
              <p:cNvGrpSpPr/>
              <p:nvPr/>
            </p:nvGrpSpPr>
            <p:grpSpPr>
              <a:xfrm>
                <a:off x="4745563" y="2160930"/>
                <a:ext cx="2682084" cy="1772492"/>
                <a:chOff x="0" y="-115926"/>
                <a:chExt cx="4831453" cy="3192932"/>
              </a:xfrm>
            </p:grpSpPr>
            <p:sp>
              <p:nvSpPr>
                <p:cNvPr id="42" name="TextBox 15">
                  <a:extLst>
                    <a:ext uri="{FF2B5EF4-FFF2-40B4-BE49-F238E27FC236}">
                      <a16:creationId xmlns:a16="http://schemas.microsoft.com/office/drawing/2014/main" id="{3718A17D-6153-4EA4-5C3B-A23880B7B0B7}"/>
                    </a:ext>
                  </a:extLst>
                </p:cNvPr>
                <p:cNvSpPr txBox="1"/>
                <p:nvPr/>
              </p:nvSpPr>
              <p:spPr>
                <a:xfrm>
                  <a:off x="0" y="123826"/>
                  <a:ext cx="4831453" cy="295318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15141"/>
                    </a:lnSpc>
                  </a:pPr>
                  <a:endParaRPr lang="en-US" sz="19800" dirty="0">
                    <a:solidFill>
                      <a:srgbClr val="FFFFFF"/>
                    </a:solidFill>
                    <a:latin typeface="Alef Bold"/>
                  </a:endParaRPr>
                </a:p>
              </p:txBody>
            </p:sp>
            <p:sp>
              <p:nvSpPr>
                <p:cNvPr id="43" name="TextBox 16">
                  <a:extLst>
                    <a:ext uri="{FF2B5EF4-FFF2-40B4-BE49-F238E27FC236}">
                      <a16:creationId xmlns:a16="http://schemas.microsoft.com/office/drawing/2014/main" id="{2CE09AF1-800F-C424-4F8E-D414824C98E6}"/>
                    </a:ext>
                  </a:extLst>
                </p:cNvPr>
                <p:cNvSpPr txBox="1"/>
                <p:nvPr/>
              </p:nvSpPr>
              <p:spPr>
                <a:xfrm>
                  <a:off x="2808844" y="-115926"/>
                  <a:ext cx="429291" cy="1891557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13918"/>
                    </a:lnSpc>
                  </a:pPr>
                  <a:endParaRPr sz="2400"/>
                </a:p>
              </p:txBody>
            </p:sp>
          </p:grpSp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7FFB27AE-E33A-E815-AFB1-448A3278A15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487720" y="3407838"/>
                <a:ext cx="2996166" cy="84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600" dirty="0">
                    <a:solidFill>
                      <a:srgbClr val="F1EDE8"/>
                    </a:solidFill>
                    <a:latin typeface="KoHo Light" panose="00000400000000000000" pitchFamily="2" charset="-34"/>
                    <a:cs typeface="KoHo Light" panose="00000400000000000000" pitchFamily="2" charset="-34"/>
                  </a:rPr>
                  <a:t>minerals</a:t>
                </a:r>
              </a:p>
            </p:txBody>
          </p:sp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A42B699E-7D3F-588B-79A2-6A9FD8A80E4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266731" y="2020756"/>
                <a:ext cx="4917981" cy="1959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600" dirty="0" err="1">
                    <a:solidFill>
                      <a:srgbClr val="E7EEE3"/>
                    </a:solidFill>
                    <a:latin typeface="KoHo Bold" panose="00000800000000000000" pitchFamily="2" charset="-34"/>
                    <a:cs typeface="KoHo Bold" panose="00000800000000000000" pitchFamily="2" charset="-34"/>
                  </a:rPr>
                  <a:t>hefest</a:t>
                </a:r>
                <a:endParaRPr lang="pt-BR" sz="16600" dirty="0">
                  <a:solidFill>
                    <a:srgbClr val="E7EEE3"/>
                  </a:solidFill>
                  <a:latin typeface="KoHo Bold" panose="00000800000000000000" pitchFamily="2" charset="-34"/>
                  <a:cs typeface="KoHo Bold" panose="00000800000000000000" pitchFamily="2" charset="-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7963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" descr="Shape, circle&#10;&#10;Description automatically generated">
            <a:extLst>
              <a:ext uri="{FF2B5EF4-FFF2-40B4-BE49-F238E27FC236}">
                <a16:creationId xmlns:a16="http://schemas.microsoft.com/office/drawing/2014/main" id="{7D52F648-BCC7-2ECD-4D62-C2EE8777F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4" y="-10307"/>
            <a:ext cx="11773954" cy="7001541"/>
          </a:xfrm>
          <a:prstGeom prst="rect">
            <a:avLst/>
          </a:prstGeom>
        </p:spPr>
      </p:pic>
      <p:sp>
        <p:nvSpPr>
          <p:cNvPr id="29" name="object 4">
            <a:extLst>
              <a:ext uri="{FF2B5EF4-FFF2-40B4-BE49-F238E27FC236}">
                <a16:creationId xmlns:a16="http://schemas.microsoft.com/office/drawing/2014/main" id="{E06CDF30-3924-8AC6-F39D-3A18FA4C9F53}"/>
              </a:ext>
            </a:extLst>
          </p:cNvPr>
          <p:cNvSpPr>
            <a:spLocks noChangeAspect="1"/>
          </p:cNvSpPr>
          <p:nvPr/>
        </p:nvSpPr>
        <p:spPr>
          <a:xfrm>
            <a:off x="3835953" y="-27121"/>
            <a:ext cx="8308294" cy="6964117"/>
          </a:xfrm>
          <a:prstGeom prst="rect">
            <a:avLst/>
          </a:prstGeom>
          <a:blipFill>
            <a:blip r:embed="rId4" cstate="print"/>
            <a:stretch>
              <a:fillRect r="-29158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9F3B9EB-1E85-23BA-8738-344C810884A3}"/>
              </a:ext>
            </a:extLst>
          </p:cNvPr>
          <p:cNvSpPr/>
          <p:nvPr/>
        </p:nvSpPr>
        <p:spPr>
          <a:xfrm>
            <a:off x="5252720" y="-10306"/>
            <a:ext cx="6891527" cy="6974423"/>
          </a:xfrm>
          <a:prstGeom prst="rect">
            <a:avLst/>
          </a:prstGeom>
          <a:solidFill>
            <a:srgbClr val="004328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Picture 15" descr="Shape, circle&#10;&#10;Description automatically generated">
            <a:extLst>
              <a:ext uri="{FF2B5EF4-FFF2-40B4-BE49-F238E27FC236}">
                <a16:creationId xmlns:a16="http://schemas.microsoft.com/office/drawing/2014/main" id="{5C07627A-FAE9-7EF7-7A59-E473BBB5B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25"/>
          <a:stretch/>
        </p:blipFill>
        <p:spPr>
          <a:xfrm>
            <a:off x="0" y="-10307"/>
            <a:ext cx="12144247" cy="7001541"/>
          </a:xfrm>
          <a:prstGeom prst="rect">
            <a:avLst/>
          </a:prstGeom>
        </p:spPr>
      </p:pic>
      <p:sp>
        <p:nvSpPr>
          <p:cNvPr id="47" name="Retângulo 35">
            <a:extLst>
              <a:ext uri="{FF2B5EF4-FFF2-40B4-BE49-F238E27FC236}">
                <a16:creationId xmlns:a16="http://schemas.microsoft.com/office/drawing/2014/main" id="{6D8AA03E-7385-A8C5-FA83-98258BA3C241}"/>
              </a:ext>
            </a:extLst>
          </p:cNvPr>
          <p:cNvSpPr/>
          <p:nvPr/>
        </p:nvSpPr>
        <p:spPr>
          <a:xfrm>
            <a:off x="327540" y="1156996"/>
            <a:ext cx="11317063" cy="4743660"/>
          </a:xfrm>
          <a:prstGeom prst="rect">
            <a:avLst/>
          </a:prstGeom>
          <a:solidFill>
            <a:srgbClr val="F1ED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50" dirty="0">
              <a:solidFill>
                <a:srgbClr val="E7EEE3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C24C14F-BF0D-7341-D4DD-8F2A6D85C80F}"/>
              </a:ext>
            </a:extLst>
          </p:cNvPr>
          <p:cNvSpPr txBox="1"/>
          <p:nvPr/>
        </p:nvSpPr>
        <p:spPr>
          <a:xfrm>
            <a:off x="633840" y="5900656"/>
            <a:ext cx="2473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pt-BR" sz="1400" dirty="0">
                <a:solidFill>
                  <a:srgbClr val="527B65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Bomba de aplicação, quadro de comado e automação.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0932F29-635D-6F2D-41D8-B326D25318E4}"/>
              </a:ext>
            </a:extLst>
          </p:cNvPr>
          <p:cNvSpPr>
            <a:spLocks noChangeAspect="1"/>
          </p:cNvSpPr>
          <p:nvPr/>
        </p:nvSpPr>
        <p:spPr>
          <a:xfrm>
            <a:off x="3392083" y="3667722"/>
            <a:ext cx="3147483" cy="21260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7919FBCE-90A1-03CD-E38F-7FEAF672FC9E}"/>
              </a:ext>
            </a:extLst>
          </p:cNvPr>
          <p:cNvSpPr/>
          <p:nvPr/>
        </p:nvSpPr>
        <p:spPr>
          <a:xfrm>
            <a:off x="469144" y="1285130"/>
            <a:ext cx="2782983" cy="4508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4C9D86E0-798E-0E68-9160-6BB7CA0F9154}"/>
              </a:ext>
            </a:extLst>
          </p:cNvPr>
          <p:cNvSpPr/>
          <p:nvPr/>
        </p:nvSpPr>
        <p:spPr>
          <a:xfrm>
            <a:off x="3388130" y="1285130"/>
            <a:ext cx="4663601" cy="2265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B125D20E-59B2-B692-A273-F5903DB65442}"/>
              </a:ext>
            </a:extLst>
          </p:cNvPr>
          <p:cNvSpPr/>
          <p:nvPr/>
        </p:nvSpPr>
        <p:spPr>
          <a:xfrm>
            <a:off x="6613311" y="3667723"/>
            <a:ext cx="1438420" cy="21260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F4ADC80-D3D1-D507-4A9D-FC7AD6FD05C1}"/>
              </a:ext>
            </a:extLst>
          </p:cNvPr>
          <p:cNvSpPr txBox="1"/>
          <p:nvPr/>
        </p:nvSpPr>
        <p:spPr>
          <a:xfrm>
            <a:off x="4123744" y="5886863"/>
            <a:ext cx="33522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pt-BR" sz="1400" dirty="0">
                <a:solidFill>
                  <a:srgbClr val="002D2A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Tanque de armazenamento e modelo de bicos de aspersão.</a:t>
            </a:r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494564EC-7C92-68C5-A4BA-20A4B1A53894}"/>
              </a:ext>
            </a:extLst>
          </p:cNvPr>
          <p:cNvSpPr/>
          <p:nvPr/>
        </p:nvSpPr>
        <p:spPr>
          <a:xfrm>
            <a:off x="8150344" y="1285130"/>
            <a:ext cx="3335116" cy="22651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969822F6-3AFB-D776-71C9-66F0CB3F9C50}"/>
              </a:ext>
            </a:extLst>
          </p:cNvPr>
          <p:cNvSpPr/>
          <p:nvPr/>
        </p:nvSpPr>
        <p:spPr>
          <a:xfrm>
            <a:off x="8169042" y="3610164"/>
            <a:ext cx="3335116" cy="21835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1976429-05B8-7531-D9A4-29E357966121}"/>
              </a:ext>
            </a:extLst>
          </p:cNvPr>
          <p:cNvSpPr txBox="1"/>
          <p:nvPr/>
        </p:nvSpPr>
        <p:spPr>
          <a:xfrm>
            <a:off x="8179124" y="5886863"/>
            <a:ext cx="33522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pt-BR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Sistema de aspersão automatizado embarcado no equipamento</a:t>
            </a:r>
            <a:r>
              <a:rPr lang="pt-BR" sz="1400" dirty="0">
                <a:solidFill>
                  <a:schemeClr val="bg1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.</a:t>
            </a: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03A7AF55-2134-DA01-822C-10517406D94F}"/>
              </a:ext>
            </a:extLst>
          </p:cNvPr>
          <p:cNvSpPr/>
          <p:nvPr/>
        </p:nvSpPr>
        <p:spPr>
          <a:xfrm>
            <a:off x="301021" y="368651"/>
            <a:ext cx="514113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da-DK" sz="1400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SISTEMA DE SIMPLES INSTATAÇÃO</a:t>
            </a:r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F84783F6-DC45-5C7B-D1B4-0F1399F9A5FB}"/>
              </a:ext>
            </a:extLst>
          </p:cNvPr>
          <p:cNvSpPr/>
          <p:nvPr/>
        </p:nvSpPr>
        <p:spPr>
          <a:xfrm>
            <a:off x="301021" y="580210"/>
            <a:ext cx="32415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>
                <a:solidFill>
                  <a:srgbClr val="002D2A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Veja outros projetos implantados disponíveis </a:t>
            </a:r>
            <a:r>
              <a:rPr lang="pt-BR" sz="1000" dirty="0">
                <a:solidFill>
                  <a:srgbClr val="002D2A"/>
                </a:solidFill>
                <a:latin typeface="KoHo" panose="00000500000000000000" pitchFamily="2" charset="-34"/>
                <a:cs typeface="KoHo" panose="00000500000000000000" pitchFamily="2" charset="-34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nesse link</a:t>
            </a:r>
            <a:endParaRPr lang="pt-BR" sz="1000" dirty="0">
              <a:solidFill>
                <a:srgbClr val="002D2A"/>
              </a:solidFill>
              <a:latin typeface="KoHo" panose="00000500000000000000" pitchFamily="2" charset="-34"/>
              <a:cs typeface="KoHo" panose="00000500000000000000" pitchFamily="2" charset="-34"/>
            </a:endParaRPr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B4AD2E6D-7FEB-29CF-A095-6F0AA28DED4D}"/>
              </a:ext>
            </a:extLst>
          </p:cNvPr>
          <p:cNvSpPr/>
          <p:nvPr/>
        </p:nvSpPr>
        <p:spPr>
          <a:xfrm>
            <a:off x="6096000" y="828844"/>
            <a:ext cx="150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da-DK" sz="1000" b="1" i="1" dirty="0">
                <a:solidFill>
                  <a:srgbClr val="004328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Imagens de </a:t>
            </a:r>
          </a:p>
          <a:p>
            <a:pPr algn="r">
              <a:lnSpc>
                <a:spcPct val="80000"/>
              </a:lnSpc>
            </a:pPr>
            <a:r>
              <a:rPr lang="da-DK" sz="1000" b="1" i="1" dirty="0">
                <a:solidFill>
                  <a:srgbClr val="004328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projeto da Hefest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37C27F2-66F9-B928-E07D-563C496D8772}"/>
              </a:ext>
            </a:extLst>
          </p:cNvPr>
          <p:cNvGrpSpPr/>
          <p:nvPr/>
        </p:nvGrpSpPr>
        <p:grpSpPr>
          <a:xfrm>
            <a:off x="111891" y="6043071"/>
            <a:ext cx="408578" cy="628642"/>
            <a:chOff x="111891" y="6043071"/>
            <a:chExt cx="408578" cy="628642"/>
          </a:xfrm>
        </p:grpSpPr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D5CCB314-4E1C-8DF5-082E-597979E8CCC0}"/>
                </a:ext>
              </a:extLst>
            </p:cNvPr>
            <p:cNvSpPr/>
            <p:nvPr/>
          </p:nvSpPr>
          <p:spPr>
            <a:xfrm>
              <a:off x="114254" y="6043071"/>
              <a:ext cx="406215" cy="628642"/>
            </a:xfrm>
            <a:custGeom>
              <a:avLst/>
              <a:gdLst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2240" h="6116320">
                  <a:moveTo>
                    <a:pt x="2651760" y="0"/>
                  </a:moveTo>
                  <a:lnTo>
                    <a:pt x="3952240" y="10160"/>
                  </a:lnTo>
                  <a:lnTo>
                    <a:pt x="3921760" y="6085840"/>
                  </a:lnTo>
                  <a:lnTo>
                    <a:pt x="20320" y="6116320"/>
                  </a:lnTo>
                  <a:lnTo>
                    <a:pt x="0" y="5181600"/>
                  </a:lnTo>
                  <a:cubicBezTo>
                    <a:pt x="541867" y="5242560"/>
                    <a:pt x="906949" y="5303520"/>
                    <a:pt x="1717040" y="5181600"/>
                  </a:cubicBezTo>
                  <a:cubicBezTo>
                    <a:pt x="4503928" y="4849029"/>
                    <a:pt x="4149513" y="2580640"/>
                    <a:pt x="1592580" y="1661160"/>
                  </a:cubicBezTo>
                  <a:cubicBezTo>
                    <a:pt x="1255607" y="1430020"/>
                    <a:pt x="1505373" y="1219200"/>
                    <a:pt x="1610360" y="1132840"/>
                  </a:cubicBezTo>
                  <a:lnTo>
                    <a:pt x="2651760" y="0"/>
                  </a:lnTo>
                  <a:close/>
                </a:path>
              </a:pathLst>
            </a:custGeom>
            <a:solidFill>
              <a:srgbClr val="002D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4B36984B-E656-8EF6-4B8A-0F9362BC3506}"/>
                </a:ext>
              </a:extLst>
            </p:cNvPr>
            <p:cNvSpPr/>
            <p:nvPr/>
          </p:nvSpPr>
          <p:spPr>
            <a:xfrm>
              <a:off x="114907" y="6265882"/>
              <a:ext cx="216115" cy="140472"/>
            </a:xfrm>
            <a:custGeom>
              <a:avLst/>
              <a:gdLst>
                <a:gd name="connsiteX0" fmla="*/ 0 w 1905000"/>
                <a:gd name="connsiteY0" fmla="*/ 1082040 h 1169670"/>
                <a:gd name="connsiteX1" fmla="*/ 3810 w 1905000"/>
                <a:gd name="connsiteY1" fmla="*/ 579120 h 1169670"/>
                <a:gd name="connsiteX2" fmla="*/ 506730 w 1905000"/>
                <a:gd name="connsiteY2" fmla="*/ 0 h 1169670"/>
                <a:gd name="connsiteX3" fmla="*/ 1116330 w 1905000"/>
                <a:gd name="connsiteY3" fmla="*/ 3810 h 1169670"/>
                <a:gd name="connsiteX4" fmla="*/ 1905000 w 1905000"/>
                <a:gd name="connsiteY4" fmla="*/ 438150 h 1169670"/>
                <a:gd name="connsiteX5" fmla="*/ 1897380 w 1905000"/>
                <a:gd name="connsiteY5" fmla="*/ 971550 h 1169670"/>
                <a:gd name="connsiteX6" fmla="*/ 1272540 w 1905000"/>
                <a:gd name="connsiteY6" fmla="*/ 1154430 h 1169670"/>
                <a:gd name="connsiteX7" fmla="*/ 213360 w 1905000"/>
                <a:gd name="connsiteY7" fmla="*/ 1169670 h 1169670"/>
                <a:gd name="connsiteX8" fmla="*/ 0 w 1905000"/>
                <a:gd name="connsiteY8" fmla="*/ 1082040 h 1169670"/>
                <a:gd name="connsiteX0" fmla="*/ 0 w 1905000"/>
                <a:gd name="connsiteY0" fmla="*/ 1101090 h 1188720"/>
                <a:gd name="connsiteX1" fmla="*/ 3810 w 1905000"/>
                <a:gd name="connsiteY1" fmla="*/ 598170 h 1188720"/>
                <a:gd name="connsiteX2" fmla="*/ 506730 w 1905000"/>
                <a:gd name="connsiteY2" fmla="*/ 19050 h 1188720"/>
                <a:gd name="connsiteX3" fmla="*/ 1127760 w 1905000"/>
                <a:gd name="connsiteY3" fmla="*/ 0 h 1188720"/>
                <a:gd name="connsiteX4" fmla="*/ 1905000 w 1905000"/>
                <a:gd name="connsiteY4" fmla="*/ 457200 h 1188720"/>
                <a:gd name="connsiteX5" fmla="*/ 1897380 w 1905000"/>
                <a:gd name="connsiteY5" fmla="*/ 990600 h 1188720"/>
                <a:gd name="connsiteX6" fmla="*/ 1272540 w 1905000"/>
                <a:gd name="connsiteY6" fmla="*/ 1173480 h 1188720"/>
                <a:gd name="connsiteX7" fmla="*/ 213360 w 1905000"/>
                <a:gd name="connsiteY7" fmla="*/ 1188720 h 1188720"/>
                <a:gd name="connsiteX8" fmla="*/ 0 w 1905000"/>
                <a:gd name="connsiteY8" fmla="*/ 1101090 h 1188720"/>
                <a:gd name="connsiteX0" fmla="*/ 0 w 1905000"/>
                <a:gd name="connsiteY0" fmla="*/ 1204927 h 1292557"/>
                <a:gd name="connsiteX1" fmla="*/ 3810 w 1905000"/>
                <a:gd name="connsiteY1" fmla="*/ 702007 h 1292557"/>
                <a:gd name="connsiteX2" fmla="*/ 506730 w 1905000"/>
                <a:gd name="connsiteY2" fmla="*/ 122887 h 1292557"/>
                <a:gd name="connsiteX3" fmla="*/ 1127760 w 1905000"/>
                <a:gd name="connsiteY3" fmla="*/ 103837 h 1292557"/>
                <a:gd name="connsiteX4" fmla="*/ 1905000 w 1905000"/>
                <a:gd name="connsiteY4" fmla="*/ 561037 h 1292557"/>
                <a:gd name="connsiteX5" fmla="*/ 1897380 w 1905000"/>
                <a:gd name="connsiteY5" fmla="*/ 1094437 h 1292557"/>
                <a:gd name="connsiteX6" fmla="*/ 1272540 w 1905000"/>
                <a:gd name="connsiteY6" fmla="*/ 1277317 h 1292557"/>
                <a:gd name="connsiteX7" fmla="*/ 213360 w 1905000"/>
                <a:gd name="connsiteY7" fmla="*/ 1292557 h 1292557"/>
                <a:gd name="connsiteX8" fmla="*/ 0 w 1905000"/>
                <a:gd name="connsiteY8" fmla="*/ 1204927 h 1292557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2041328"/>
                <a:gd name="connsiteY0" fmla="*/ 1249748 h 1337378"/>
                <a:gd name="connsiteX1" fmla="*/ 3810 w 2041328"/>
                <a:gd name="connsiteY1" fmla="*/ 746828 h 1337378"/>
                <a:gd name="connsiteX2" fmla="*/ 506730 w 2041328"/>
                <a:gd name="connsiteY2" fmla="*/ 167708 h 1337378"/>
                <a:gd name="connsiteX3" fmla="*/ 1127760 w 2041328"/>
                <a:gd name="connsiteY3" fmla="*/ 148658 h 1337378"/>
                <a:gd name="connsiteX4" fmla="*/ 1905000 w 2041328"/>
                <a:gd name="connsiteY4" fmla="*/ 605858 h 1337378"/>
                <a:gd name="connsiteX5" fmla="*/ 1897380 w 2041328"/>
                <a:gd name="connsiteY5" fmla="*/ 1139258 h 1337378"/>
                <a:gd name="connsiteX6" fmla="*/ 1272540 w 2041328"/>
                <a:gd name="connsiteY6" fmla="*/ 1322138 h 1337378"/>
                <a:gd name="connsiteX7" fmla="*/ 213360 w 2041328"/>
                <a:gd name="connsiteY7" fmla="*/ 1337378 h 1337378"/>
                <a:gd name="connsiteX8" fmla="*/ 0 w 2041328"/>
                <a:gd name="connsiteY8" fmla="*/ 1249748 h 1337378"/>
                <a:gd name="connsiteX0" fmla="*/ 0 w 2047040"/>
                <a:gd name="connsiteY0" fmla="*/ 1249748 h 1337378"/>
                <a:gd name="connsiteX1" fmla="*/ 3810 w 2047040"/>
                <a:gd name="connsiteY1" fmla="*/ 746828 h 1337378"/>
                <a:gd name="connsiteX2" fmla="*/ 506730 w 2047040"/>
                <a:gd name="connsiteY2" fmla="*/ 167708 h 1337378"/>
                <a:gd name="connsiteX3" fmla="*/ 1127760 w 2047040"/>
                <a:gd name="connsiteY3" fmla="*/ 148658 h 1337378"/>
                <a:gd name="connsiteX4" fmla="*/ 1912620 w 2047040"/>
                <a:gd name="connsiteY4" fmla="*/ 609668 h 1337378"/>
                <a:gd name="connsiteX5" fmla="*/ 1897380 w 2047040"/>
                <a:gd name="connsiteY5" fmla="*/ 1139258 h 1337378"/>
                <a:gd name="connsiteX6" fmla="*/ 1272540 w 2047040"/>
                <a:gd name="connsiteY6" fmla="*/ 1322138 h 1337378"/>
                <a:gd name="connsiteX7" fmla="*/ 213360 w 2047040"/>
                <a:gd name="connsiteY7" fmla="*/ 1337378 h 1337378"/>
                <a:gd name="connsiteX8" fmla="*/ 0 w 2047040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68730 w 2086949"/>
                <a:gd name="connsiteY6" fmla="*/ 133737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97"/>
                <a:gd name="connsiteX1" fmla="*/ 3810 w 2086949"/>
                <a:gd name="connsiteY1" fmla="*/ 746828 h 1337397"/>
                <a:gd name="connsiteX2" fmla="*/ 506730 w 2086949"/>
                <a:gd name="connsiteY2" fmla="*/ 167708 h 1337397"/>
                <a:gd name="connsiteX3" fmla="*/ 1127760 w 2086949"/>
                <a:gd name="connsiteY3" fmla="*/ 148658 h 1337397"/>
                <a:gd name="connsiteX4" fmla="*/ 1912620 w 2086949"/>
                <a:gd name="connsiteY4" fmla="*/ 609668 h 1337397"/>
                <a:gd name="connsiteX5" fmla="*/ 1897380 w 2086949"/>
                <a:gd name="connsiteY5" fmla="*/ 1139258 h 1337397"/>
                <a:gd name="connsiteX6" fmla="*/ 1268730 w 2086949"/>
                <a:gd name="connsiteY6" fmla="*/ 1337378 h 1337397"/>
                <a:gd name="connsiteX7" fmla="*/ 213360 w 2086949"/>
                <a:gd name="connsiteY7" fmla="*/ 1337378 h 1337397"/>
                <a:gd name="connsiteX8" fmla="*/ 0 w 2086949"/>
                <a:gd name="connsiteY8" fmla="*/ 1249748 h 133739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102673"/>
                <a:gd name="connsiteY0" fmla="*/ 1268798 h 1344151"/>
                <a:gd name="connsiteX1" fmla="*/ 801 w 2102673"/>
                <a:gd name="connsiteY1" fmla="*/ 746828 h 1344151"/>
                <a:gd name="connsiteX2" fmla="*/ 515151 w 2102673"/>
                <a:gd name="connsiteY2" fmla="*/ 167708 h 1344151"/>
                <a:gd name="connsiteX3" fmla="*/ 1136181 w 2102673"/>
                <a:gd name="connsiteY3" fmla="*/ 148658 h 1344151"/>
                <a:gd name="connsiteX4" fmla="*/ 1932471 w 2102673"/>
                <a:gd name="connsiteY4" fmla="*/ 598238 h 1344151"/>
                <a:gd name="connsiteX5" fmla="*/ 1905801 w 2102673"/>
                <a:gd name="connsiteY5" fmla="*/ 1139258 h 1344151"/>
                <a:gd name="connsiteX6" fmla="*/ 1277151 w 2102673"/>
                <a:gd name="connsiteY6" fmla="*/ 1337378 h 1344151"/>
                <a:gd name="connsiteX7" fmla="*/ 221781 w 2102673"/>
                <a:gd name="connsiteY7" fmla="*/ 1337378 h 1344151"/>
                <a:gd name="connsiteX8" fmla="*/ 801 w 2102673"/>
                <a:gd name="connsiteY8" fmla="*/ 1268798 h 1344151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66707"/>
                <a:gd name="connsiteX1" fmla="*/ 801 w 2102673"/>
                <a:gd name="connsiteY1" fmla="*/ 746828 h 1366707"/>
                <a:gd name="connsiteX2" fmla="*/ 515151 w 2102673"/>
                <a:gd name="connsiteY2" fmla="*/ 167708 h 1366707"/>
                <a:gd name="connsiteX3" fmla="*/ 1136181 w 2102673"/>
                <a:gd name="connsiteY3" fmla="*/ 148658 h 1366707"/>
                <a:gd name="connsiteX4" fmla="*/ 1932471 w 2102673"/>
                <a:gd name="connsiteY4" fmla="*/ 598238 h 1366707"/>
                <a:gd name="connsiteX5" fmla="*/ 1905801 w 2102673"/>
                <a:gd name="connsiteY5" fmla="*/ 1139258 h 1366707"/>
                <a:gd name="connsiteX6" fmla="*/ 1277151 w 2102673"/>
                <a:gd name="connsiteY6" fmla="*/ 1337378 h 1366707"/>
                <a:gd name="connsiteX7" fmla="*/ 221781 w 2102673"/>
                <a:gd name="connsiteY7" fmla="*/ 1337378 h 1366707"/>
                <a:gd name="connsiteX8" fmla="*/ 801 w 2102673"/>
                <a:gd name="connsiteY8" fmla="*/ 1268798 h 136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673" h="1366707">
                  <a:moveTo>
                    <a:pt x="801" y="1268798"/>
                  </a:moveTo>
                  <a:cubicBezTo>
                    <a:pt x="8421" y="1098618"/>
                    <a:pt x="-3009" y="920818"/>
                    <a:pt x="801" y="746828"/>
                  </a:cubicBezTo>
                  <a:cubicBezTo>
                    <a:pt x="141771" y="534738"/>
                    <a:pt x="336081" y="337888"/>
                    <a:pt x="515151" y="167708"/>
                  </a:cubicBezTo>
                  <a:cubicBezTo>
                    <a:pt x="710731" y="-6282"/>
                    <a:pt x="662471" y="-92642"/>
                    <a:pt x="1136181" y="148658"/>
                  </a:cubicBezTo>
                  <a:cubicBezTo>
                    <a:pt x="1526071" y="337888"/>
                    <a:pt x="1543851" y="350588"/>
                    <a:pt x="1932471" y="598238"/>
                  </a:cubicBezTo>
                  <a:cubicBezTo>
                    <a:pt x="2242351" y="852238"/>
                    <a:pt x="2064551" y="1007178"/>
                    <a:pt x="1905801" y="1139258"/>
                  </a:cubicBezTo>
                  <a:cubicBezTo>
                    <a:pt x="1686091" y="1291658"/>
                    <a:pt x="1496861" y="1318328"/>
                    <a:pt x="1277151" y="1337378"/>
                  </a:cubicBezTo>
                  <a:cubicBezTo>
                    <a:pt x="915201" y="1362778"/>
                    <a:pt x="600241" y="1388178"/>
                    <a:pt x="221781" y="1337378"/>
                  </a:cubicBezTo>
                  <a:cubicBezTo>
                    <a:pt x="78271" y="1334838"/>
                    <a:pt x="71921" y="1298008"/>
                    <a:pt x="801" y="1268798"/>
                  </a:cubicBezTo>
                  <a:close/>
                </a:path>
              </a:pathLst>
            </a:custGeom>
            <a:solidFill>
              <a:srgbClr val="002D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FAE3315B-BE8A-3621-CD97-05E7590D8307}"/>
                </a:ext>
              </a:extLst>
            </p:cNvPr>
            <p:cNvSpPr/>
            <p:nvPr/>
          </p:nvSpPr>
          <p:spPr>
            <a:xfrm>
              <a:off x="111891" y="6043854"/>
              <a:ext cx="172857" cy="112058"/>
            </a:xfrm>
            <a:custGeom>
              <a:avLst/>
              <a:gdLst>
                <a:gd name="connsiteX0" fmla="*/ 0 w 1651000"/>
                <a:gd name="connsiteY0" fmla="*/ 5080 h 965200"/>
                <a:gd name="connsiteX1" fmla="*/ 1651000 w 1651000"/>
                <a:gd name="connsiteY1" fmla="*/ 0 h 965200"/>
                <a:gd name="connsiteX2" fmla="*/ 703580 w 1651000"/>
                <a:gd name="connsiteY2" fmla="*/ 965200 h 965200"/>
                <a:gd name="connsiteX3" fmla="*/ 337820 w 1651000"/>
                <a:gd name="connsiteY3" fmla="*/ 957580 h 965200"/>
                <a:gd name="connsiteX4" fmla="*/ 7620 w 1651000"/>
                <a:gd name="connsiteY4" fmla="*/ 414020 h 965200"/>
                <a:gd name="connsiteX5" fmla="*/ 0 w 1651000"/>
                <a:gd name="connsiteY5" fmla="*/ 5080 h 96520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1028451"/>
                <a:gd name="connsiteX1" fmla="*/ 1666240 w 1666240"/>
                <a:gd name="connsiteY1" fmla="*/ 0 h 1028451"/>
                <a:gd name="connsiteX2" fmla="*/ 703580 w 1666240"/>
                <a:gd name="connsiteY2" fmla="*/ 967740 h 1028451"/>
                <a:gd name="connsiteX3" fmla="*/ 337820 w 1666240"/>
                <a:gd name="connsiteY3" fmla="*/ 960120 h 1028451"/>
                <a:gd name="connsiteX4" fmla="*/ 7620 w 1666240"/>
                <a:gd name="connsiteY4" fmla="*/ 416560 h 1028451"/>
                <a:gd name="connsiteX5" fmla="*/ 0 w 1666240"/>
                <a:gd name="connsiteY5" fmla="*/ 7620 h 1028451"/>
                <a:gd name="connsiteX0" fmla="*/ 0 w 1666240"/>
                <a:gd name="connsiteY0" fmla="*/ 7620 h 1083146"/>
                <a:gd name="connsiteX1" fmla="*/ 1666240 w 1666240"/>
                <a:gd name="connsiteY1" fmla="*/ 0 h 1083146"/>
                <a:gd name="connsiteX2" fmla="*/ 703580 w 1666240"/>
                <a:gd name="connsiteY2" fmla="*/ 967740 h 1083146"/>
                <a:gd name="connsiteX3" fmla="*/ 337820 w 1666240"/>
                <a:gd name="connsiteY3" fmla="*/ 960120 h 1083146"/>
                <a:gd name="connsiteX4" fmla="*/ 7620 w 1666240"/>
                <a:gd name="connsiteY4" fmla="*/ 416560 h 1083146"/>
                <a:gd name="connsiteX5" fmla="*/ 0 w 1666240"/>
                <a:gd name="connsiteY5" fmla="*/ 7620 h 1083146"/>
                <a:gd name="connsiteX0" fmla="*/ 0 w 1666240"/>
                <a:gd name="connsiteY0" fmla="*/ 7620 h 1100272"/>
                <a:gd name="connsiteX1" fmla="*/ 1666240 w 1666240"/>
                <a:gd name="connsiteY1" fmla="*/ 0 h 1100272"/>
                <a:gd name="connsiteX2" fmla="*/ 703580 w 1666240"/>
                <a:gd name="connsiteY2" fmla="*/ 967740 h 1100272"/>
                <a:gd name="connsiteX3" fmla="*/ 337820 w 1666240"/>
                <a:gd name="connsiteY3" fmla="*/ 960120 h 1100272"/>
                <a:gd name="connsiteX4" fmla="*/ 7620 w 1666240"/>
                <a:gd name="connsiteY4" fmla="*/ 416560 h 1100272"/>
                <a:gd name="connsiteX5" fmla="*/ 0 w 1666240"/>
                <a:gd name="connsiteY5" fmla="*/ 7620 h 1100272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53912"/>
                <a:gd name="connsiteX1" fmla="*/ 1666240 w 1666240"/>
                <a:gd name="connsiteY1" fmla="*/ 0 h 1053912"/>
                <a:gd name="connsiteX2" fmla="*/ 703580 w 1666240"/>
                <a:gd name="connsiteY2" fmla="*/ 967740 h 1053912"/>
                <a:gd name="connsiteX3" fmla="*/ 373380 w 1666240"/>
                <a:gd name="connsiteY3" fmla="*/ 855980 h 1053912"/>
                <a:gd name="connsiteX4" fmla="*/ 7620 w 1666240"/>
                <a:gd name="connsiteY4" fmla="*/ 416560 h 1053912"/>
                <a:gd name="connsiteX5" fmla="*/ 0 w 1666240"/>
                <a:gd name="connsiteY5" fmla="*/ 7620 h 1053912"/>
                <a:gd name="connsiteX0" fmla="*/ 0 w 1666240"/>
                <a:gd name="connsiteY0" fmla="*/ 7620 h 1060904"/>
                <a:gd name="connsiteX1" fmla="*/ 1666240 w 1666240"/>
                <a:gd name="connsiteY1" fmla="*/ 0 h 1060904"/>
                <a:gd name="connsiteX2" fmla="*/ 703580 w 1666240"/>
                <a:gd name="connsiteY2" fmla="*/ 967740 h 1060904"/>
                <a:gd name="connsiteX3" fmla="*/ 327660 w 1666240"/>
                <a:gd name="connsiteY3" fmla="*/ 881380 h 1060904"/>
                <a:gd name="connsiteX4" fmla="*/ 7620 w 1666240"/>
                <a:gd name="connsiteY4" fmla="*/ 416560 h 1060904"/>
                <a:gd name="connsiteX5" fmla="*/ 0 w 1666240"/>
                <a:gd name="connsiteY5" fmla="*/ 7620 h 1060904"/>
                <a:gd name="connsiteX0" fmla="*/ 0 w 1666240"/>
                <a:gd name="connsiteY0" fmla="*/ 7620 h 1102735"/>
                <a:gd name="connsiteX1" fmla="*/ 1666240 w 1666240"/>
                <a:gd name="connsiteY1" fmla="*/ 0 h 1102735"/>
                <a:gd name="connsiteX2" fmla="*/ 703580 w 1666240"/>
                <a:gd name="connsiteY2" fmla="*/ 967740 h 1102735"/>
                <a:gd name="connsiteX3" fmla="*/ 327660 w 1666240"/>
                <a:gd name="connsiteY3" fmla="*/ 881380 h 1102735"/>
                <a:gd name="connsiteX4" fmla="*/ 7620 w 1666240"/>
                <a:gd name="connsiteY4" fmla="*/ 416560 h 1102735"/>
                <a:gd name="connsiteX5" fmla="*/ 0 w 1666240"/>
                <a:gd name="connsiteY5" fmla="*/ 7620 h 1102735"/>
                <a:gd name="connsiteX0" fmla="*/ 0 w 1666240"/>
                <a:gd name="connsiteY0" fmla="*/ 7620 h 1112070"/>
                <a:gd name="connsiteX1" fmla="*/ 1666240 w 1666240"/>
                <a:gd name="connsiteY1" fmla="*/ 0 h 1112070"/>
                <a:gd name="connsiteX2" fmla="*/ 703580 w 1666240"/>
                <a:gd name="connsiteY2" fmla="*/ 967740 h 1112070"/>
                <a:gd name="connsiteX3" fmla="*/ 281940 w 1666240"/>
                <a:gd name="connsiteY3" fmla="*/ 901700 h 1112070"/>
                <a:gd name="connsiteX4" fmla="*/ 7620 w 1666240"/>
                <a:gd name="connsiteY4" fmla="*/ 416560 h 1112070"/>
                <a:gd name="connsiteX5" fmla="*/ 0 w 1666240"/>
                <a:gd name="connsiteY5" fmla="*/ 7620 h 1112070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3688"/>
                <a:gd name="connsiteX1" fmla="*/ 1666240 w 1666240"/>
                <a:gd name="connsiteY1" fmla="*/ 0 h 1093688"/>
                <a:gd name="connsiteX2" fmla="*/ 703580 w 1666240"/>
                <a:gd name="connsiteY2" fmla="*/ 967740 h 1093688"/>
                <a:gd name="connsiteX3" fmla="*/ 274320 w 1666240"/>
                <a:gd name="connsiteY3" fmla="*/ 904240 h 1093688"/>
                <a:gd name="connsiteX4" fmla="*/ 7620 w 1666240"/>
                <a:gd name="connsiteY4" fmla="*/ 416560 h 1093688"/>
                <a:gd name="connsiteX5" fmla="*/ 0 w 1666240"/>
                <a:gd name="connsiteY5" fmla="*/ 7620 h 1093688"/>
                <a:gd name="connsiteX0" fmla="*/ 7656 w 1673896"/>
                <a:gd name="connsiteY0" fmla="*/ 7620 h 1093688"/>
                <a:gd name="connsiteX1" fmla="*/ 1673896 w 1673896"/>
                <a:gd name="connsiteY1" fmla="*/ 0 h 1093688"/>
                <a:gd name="connsiteX2" fmla="*/ 711236 w 1673896"/>
                <a:gd name="connsiteY2" fmla="*/ 967740 h 1093688"/>
                <a:gd name="connsiteX3" fmla="*/ 281976 w 1673896"/>
                <a:gd name="connsiteY3" fmla="*/ 904240 h 1093688"/>
                <a:gd name="connsiteX4" fmla="*/ 36 w 1673896"/>
                <a:gd name="connsiteY4" fmla="*/ 370840 h 1093688"/>
                <a:gd name="connsiteX5" fmla="*/ 7656 w 1673896"/>
                <a:gd name="connsiteY5" fmla="*/ 7620 h 1093688"/>
                <a:gd name="connsiteX0" fmla="*/ 0 w 1678940"/>
                <a:gd name="connsiteY0" fmla="*/ 7620 h 1093688"/>
                <a:gd name="connsiteX1" fmla="*/ 1678940 w 1678940"/>
                <a:gd name="connsiteY1" fmla="*/ 0 h 1093688"/>
                <a:gd name="connsiteX2" fmla="*/ 716280 w 1678940"/>
                <a:gd name="connsiteY2" fmla="*/ 967740 h 1093688"/>
                <a:gd name="connsiteX3" fmla="*/ 287020 w 1678940"/>
                <a:gd name="connsiteY3" fmla="*/ 904240 h 1093688"/>
                <a:gd name="connsiteX4" fmla="*/ 5080 w 1678940"/>
                <a:gd name="connsiteY4" fmla="*/ 370840 h 1093688"/>
                <a:gd name="connsiteX5" fmla="*/ 0 w 1678940"/>
                <a:gd name="connsiteY5" fmla="*/ 7620 h 1093688"/>
                <a:gd name="connsiteX0" fmla="*/ 0 w 1678940"/>
                <a:gd name="connsiteY0" fmla="*/ 7620 h 1104124"/>
                <a:gd name="connsiteX1" fmla="*/ 1678940 w 1678940"/>
                <a:gd name="connsiteY1" fmla="*/ 0 h 1104124"/>
                <a:gd name="connsiteX2" fmla="*/ 716280 w 1678940"/>
                <a:gd name="connsiteY2" fmla="*/ 967740 h 1104124"/>
                <a:gd name="connsiteX3" fmla="*/ 287020 w 1678940"/>
                <a:gd name="connsiteY3" fmla="*/ 904240 h 1104124"/>
                <a:gd name="connsiteX4" fmla="*/ 5080 w 1678940"/>
                <a:gd name="connsiteY4" fmla="*/ 370840 h 1104124"/>
                <a:gd name="connsiteX5" fmla="*/ 0 w 1678940"/>
                <a:gd name="connsiteY5" fmla="*/ 7620 h 1104124"/>
                <a:gd name="connsiteX0" fmla="*/ 0 w 1678940"/>
                <a:gd name="connsiteY0" fmla="*/ 7620 h 1052879"/>
                <a:gd name="connsiteX1" fmla="*/ 1678940 w 1678940"/>
                <a:gd name="connsiteY1" fmla="*/ 0 h 1052879"/>
                <a:gd name="connsiteX2" fmla="*/ 843280 w 1678940"/>
                <a:gd name="connsiteY2" fmla="*/ 866140 h 1052879"/>
                <a:gd name="connsiteX3" fmla="*/ 287020 w 1678940"/>
                <a:gd name="connsiteY3" fmla="*/ 904240 h 1052879"/>
                <a:gd name="connsiteX4" fmla="*/ 5080 w 1678940"/>
                <a:gd name="connsiteY4" fmla="*/ 370840 h 1052879"/>
                <a:gd name="connsiteX5" fmla="*/ 0 w 1678940"/>
                <a:gd name="connsiteY5" fmla="*/ 7620 h 1052879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3840"/>
                <a:gd name="connsiteX1" fmla="*/ 1678940 w 1678940"/>
                <a:gd name="connsiteY1" fmla="*/ 0 h 1093840"/>
                <a:gd name="connsiteX2" fmla="*/ 843280 w 1678940"/>
                <a:gd name="connsiteY2" fmla="*/ 866140 h 1093840"/>
                <a:gd name="connsiteX3" fmla="*/ 287020 w 1678940"/>
                <a:gd name="connsiteY3" fmla="*/ 904240 h 1093840"/>
                <a:gd name="connsiteX4" fmla="*/ 5080 w 1678940"/>
                <a:gd name="connsiteY4" fmla="*/ 370840 h 1093840"/>
                <a:gd name="connsiteX5" fmla="*/ 0 w 1678940"/>
                <a:gd name="connsiteY5" fmla="*/ 7620 h 1093840"/>
                <a:gd name="connsiteX0" fmla="*/ 0 w 1678940"/>
                <a:gd name="connsiteY0" fmla="*/ 7620 h 872383"/>
                <a:gd name="connsiteX1" fmla="*/ 1678940 w 1678940"/>
                <a:gd name="connsiteY1" fmla="*/ 0 h 872383"/>
                <a:gd name="connsiteX2" fmla="*/ 843280 w 1678940"/>
                <a:gd name="connsiteY2" fmla="*/ 866140 h 872383"/>
                <a:gd name="connsiteX3" fmla="*/ 5080 w 1678940"/>
                <a:gd name="connsiteY3" fmla="*/ 370840 h 872383"/>
                <a:gd name="connsiteX4" fmla="*/ 0 w 1678940"/>
                <a:gd name="connsiteY4" fmla="*/ 7620 h 872383"/>
                <a:gd name="connsiteX0" fmla="*/ 0 w 1678940"/>
                <a:gd name="connsiteY0" fmla="*/ 7620 h 1054367"/>
                <a:gd name="connsiteX1" fmla="*/ 1678940 w 1678940"/>
                <a:gd name="connsiteY1" fmla="*/ 0 h 1054367"/>
                <a:gd name="connsiteX2" fmla="*/ 843280 w 1678940"/>
                <a:gd name="connsiteY2" fmla="*/ 866140 h 1054367"/>
                <a:gd name="connsiteX3" fmla="*/ 5080 w 1678940"/>
                <a:gd name="connsiteY3" fmla="*/ 370840 h 1054367"/>
                <a:gd name="connsiteX4" fmla="*/ 0 w 1678940"/>
                <a:gd name="connsiteY4" fmla="*/ 7620 h 1054367"/>
                <a:gd name="connsiteX0" fmla="*/ 0 w 1678940"/>
                <a:gd name="connsiteY0" fmla="*/ 7620 h 1091199"/>
                <a:gd name="connsiteX1" fmla="*/ 1678940 w 1678940"/>
                <a:gd name="connsiteY1" fmla="*/ 0 h 1091199"/>
                <a:gd name="connsiteX2" fmla="*/ 843280 w 1678940"/>
                <a:gd name="connsiteY2" fmla="*/ 866140 h 1091199"/>
                <a:gd name="connsiteX3" fmla="*/ 5080 w 1678940"/>
                <a:gd name="connsiteY3" fmla="*/ 370840 h 1091199"/>
                <a:gd name="connsiteX4" fmla="*/ 0 w 1678940"/>
                <a:gd name="connsiteY4" fmla="*/ 7620 h 1091199"/>
                <a:gd name="connsiteX0" fmla="*/ 0 w 1678940"/>
                <a:gd name="connsiteY0" fmla="*/ 7620 h 1098088"/>
                <a:gd name="connsiteX1" fmla="*/ 1678940 w 1678940"/>
                <a:gd name="connsiteY1" fmla="*/ 0 h 1098088"/>
                <a:gd name="connsiteX2" fmla="*/ 843280 w 1678940"/>
                <a:gd name="connsiteY2" fmla="*/ 866140 h 1098088"/>
                <a:gd name="connsiteX3" fmla="*/ 22860 w 1678940"/>
                <a:gd name="connsiteY3" fmla="*/ 406400 h 1098088"/>
                <a:gd name="connsiteX4" fmla="*/ 0 w 1678940"/>
                <a:gd name="connsiteY4" fmla="*/ 7620 h 1098088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4901 w 1683841"/>
                <a:gd name="connsiteY0" fmla="*/ 7620 h 1089312"/>
                <a:gd name="connsiteX1" fmla="*/ 1683841 w 1683841"/>
                <a:gd name="connsiteY1" fmla="*/ 0 h 1089312"/>
                <a:gd name="connsiteX2" fmla="*/ 848181 w 1683841"/>
                <a:gd name="connsiteY2" fmla="*/ 866140 h 1089312"/>
                <a:gd name="connsiteX3" fmla="*/ 4901 w 1683841"/>
                <a:gd name="connsiteY3" fmla="*/ 401320 h 1089312"/>
                <a:gd name="connsiteX4" fmla="*/ 4901 w 1683841"/>
                <a:gd name="connsiteY4" fmla="*/ 7620 h 1089312"/>
                <a:gd name="connsiteX0" fmla="*/ 2863 w 1681803"/>
                <a:gd name="connsiteY0" fmla="*/ 7620 h 1090263"/>
                <a:gd name="connsiteX1" fmla="*/ 1681803 w 1681803"/>
                <a:gd name="connsiteY1" fmla="*/ 0 h 1090263"/>
                <a:gd name="connsiteX2" fmla="*/ 846143 w 1681803"/>
                <a:gd name="connsiteY2" fmla="*/ 866140 h 1090263"/>
                <a:gd name="connsiteX3" fmla="*/ 5403 w 1681803"/>
                <a:gd name="connsiteY3" fmla="*/ 406400 h 1090263"/>
                <a:gd name="connsiteX4" fmla="*/ 2863 w 1681803"/>
                <a:gd name="connsiteY4" fmla="*/ 7620 h 10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03" h="1090263">
                  <a:moveTo>
                    <a:pt x="2863" y="7620"/>
                  </a:moveTo>
                  <a:lnTo>
                    <a:pt x="1681803" y="0"/>
                  </a:lnTo>
                  <a:cubicBezTo>
                    <a:pt x="1401556" y="353060"/>
                    <a:pt x="1177190" y="543560"/>
                    <a:pt x="846143" y="866140"/>
                  </a:cubicBezTo>
                  <a:cubicBezTo>
                    <a:pt x="351266" y="1446107"/>
                    <a:pt x="186590" y="757767"/>
                    <a:pt x="5403" y="406400"/>
                  </a:cubicBezTo>
                  <a:cubicBezTo>
                    <a:pt x="-8144" y="265853"/>
                    <a:pt x="8790" y="155787"/>
                    <a:pt x="2863" y="7620"/>
                  </a:cubicBezTo>
                  <a:close/>
                </a:path>
              </a:pathLst>
            </a:custGeom>
            <a:solidFill>
              <a:srgbClr val="002D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659528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282AB-1975-B3DB-0990-2DA75A174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A6D1530D-EB23-5E45-4D41-9E38B3FE4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5" b="3691"/>
          <a:stretch/>
        </p:blipFill>
        <p:spPr>
          <a:xfrm>
            <a:off x="0" y="-54962"/>
            <a:ext cx="12192000" cy="6912962"/>
          </a:xfrm>
          <a:prstGeom prst="rect">
            <a:avLst/>
          </a:prstGeom>
        </p:spPr>
      </p:pic>
      <p:sp>
        <p:nvSpPr>
          <p:cNvPr id="25" name="Retângulo 35">
            <a:extLst>
              <a:ext uri="{FF2B5EF4-FFF2-40B4-BE49-F238E27FC236}">
                <a16:creationId xmlns:a16="http://schemas.microsoft.com/office/drawing/2014/main" id="{F3AAC3CD-7C7A-F113-12EE-DB507AF3F9E3}"/>
              </a:ext>
            </a:extLst>
          </p:cNvPr>
          <p:cNvSpPr/>
          <p:nvPr/>
        </p:nvSpPr>
        <p:spPr>
          <a:xfrm>
            <a:off x="401216" y="3961659"/>
            <a:ext cx="11592399" cy="2283987"/>
          </a:xfrm>
          <a:prstGeom prst="rect">
            <a:avLst/>
          </a:prstGeom>
          <a:solidFill>
            <a:srgbClr val="F3F7F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10302D"/>
              </a:solidFill>
              <a:latin typeface="Muli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89C4FD-6B02-CC0F-B451-3D31E4A5991D}"/>
              </a:ext>
            </a:extLst>
          </p:cNvPr>
          <p:cNvSpPr/>
          <p:nvPr/>
        </p:nvSpPr>
        <p:spPr>
          <a:xfrm>
            <a:off x="301021" y="368651"/>
            <a:ext cx="5141134" cy="2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da-DK" sz="1400" i="1" dirty="0">
                <a:solidFill>
                  <a:schemeClr val="bg1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ALGUNS CASES DE SUCESSO</a:t>
            </a:r>
          </a:p>
        </p:txBody>
      </p:sp>
      <p:sp>
        <p:nvSpPr>
          <p:cNvPr id="21" name="Retângulo 35">
            <a:extLst>
              <a:ext uri="{FF2B5EF4-FFF2-40B4-BE49-F238E27FC236}">
                <a16:creationId xmlns:a16="http://schemas.microsoft.com/office/drawing/2014/main" id="{F2839F67-11AF-548B-6FCC-62708DCDFE5F}"/>
              </a:ext>
            </a:extLst>
          </p:cNvPr>
          <p:cNvSpPr/>
          <p:nvPr/>
        </p:nvSpPr>
        <p:spPr>
          <a:xfrm>
            <a:off x="401216" y="1293187"/>
            <a:ext cx="11592399" cy="2283987"/>
          </a:xfrm>
          <a:prstGeom prst="rect">
            <a:avLst/>
          </a:prstGeom>
          <a:solidFill>
            <a:srgbClr val="F3F7F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10302D"/>
              </a:solidFill>
              <a:latin typeface="Muli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523D6B-54DA-C7CE-70D3-2199D126D41A}"/>
              </a:ext>
            </a:extLst>
          </p:cNvPr>
          <p:cNvSpPr/>
          <p:nvPr/>
        </p:nvSpPr>
        <p:spPr>
          <a:xfrm>
            <a:off x="3810995" y="1319693"/>
            <a:ext cx="48386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002D2A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CSN – Mina Casa de Pedra</a:t>
            </a:r>
          </a:p>
          <a:p>
            <a:endParaRPr lang="pt-BR" sz="800" b="1" dirty="0">
              <a:solidFill>
                <a:srgbClr val="527B65"/>
              </a:solidFill>
              <a:latin typeface="KoHo" panose="00000500000000000000" pitchFamily="2" charset="-34"/>
              <a:cs typeface="KoHo" panose="00000500000000000000" pitchFamily="2" charset="-34"/>
            </a:endParaRPr>
          </a:p>
          <a:p>
            <a:r>
              <a:rPr lang="pt-BR" sz="1300" b="1" i="1" dirty="0">
                <a:solidFill>
                  <a:srgbClr val="002D2A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•  </a:t>
            </a:r>
            <a:r>
              <a:rPr lang="pt-B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Antes da aplicação, </a:t>
            </a:r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em média </a:t>
            </a:r>
            <a:r>
              <a:rPr lang="pt-B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400kg de peso morto </a:t>
            </a:r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por viagem e perda anual de </a:t>
            </a:r>
            <a:r>
              <a:rPr lang="pt-B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115.200 toneladas além de 26.487 </a:t>
            </a:r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toneladas perdidas por </a:t>
            </a:r>
            <a:r>
              <a:rPr lang="pt-B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horas improdutivas </a:t>
            </a:r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para limpeza de caçamba</a:t>
            </a:r>
            <a:r>
              <a:rPr lang="pt-B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;</a:t>
            </a:r>
          </a:p>
          <a:p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</a:t>
            </a:r>
            <a:r>
              <a:rPr lang="pt-B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Depois da aplicação, redução de 56% </a:t>
            </a:r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 volume morto e </a:t>
            </a:r>
            <a:r>
              <a:rPr lang="pt-B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redução de 50% </a:t>
            </a:r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das horas improdutivas</a:t>
            </a:r>
            <a:r>
              <a:rPr lang="pt-B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;</a:t>
            </a:r>
          </a:p>
          <a:p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Aumento da produtividade e entrega de mais massa;</a:t>
            </a:r>
          </a:p>
          <a:p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Redução de consumo de </a:t>
            </a:r>
            <a:r>
              <a:rPr lang="pt-B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combustível</a:t>
            </a:r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não contabilizado;</a:t>
            </a:r>
          </a:p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Redução do custo de </a:t>
            </a:r>
            <a:r>
              <a:rPr lang="pt-B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HH para limpeza </a:t>
            </a:r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não contabilizados.</a:t>
            </a:r>
          </a:p>
        </p:txBody>
      </p:sp>
      <p:sp>
        <p:nvSpPr>
          <p:cNvPr id="43" name="Retângulo 35">
            <a:extLst>
              <a:ext uri="{FF2B5EF4-FFF2-40B4-BE49-F238E27FC236}">
                <a16:creationId xmlns:a16="http://schemas.microsoft.com/office/drawing/2014/main" id="{B7F79588-88F0-EC20-27E8-4CF5FF1FD97E}"/>
              </a:ext>
            </a:extLst>
          </p:cNvPr>
          <p:cNvSpPr/>
          <p:nvPr/>
        </p:nvSpPr>
        <p:spPr>
          <a:xfrm>
            <a:off x="512842" y="4038498"/>
            <a:ext cx="3182648" cy="2142694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10302D"/>
              </a:solidFill>
              <a:latin typeface="Muli" pitchFamily="2" charset="0"/>
            </a:endParaRP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8FBE85B9-C239-6503-0F07-92732C6307E0}"/>
              </a:ext>
            </a:extLst>
          </p:cNvPr>
          <p:cNvGrpSpPr/>
          <p:nvPr/>
        </p:nvGrpSpPr>
        <p:grpSpPr>
          <a:xfrm>
            <a:off x="11558905" y="217998"/>
            <a:ext cx="408578" cy="628642"/>
            <a:chOff x="11584007" y="184678"/>
            <a:chExt cx="408578" cy="628642"/>
          </a:xfrm>
        </p:grpSpPr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CF4E6770-598A-536F-F27C-989648DC31EF}"/>
                </a:ext>
              </a:extLst>
            </p:cNvPr>
            <p:cNvSpPr/>
            <p:nvPr/>
          </p:nvSpPr>
          <p:spPr>
            <a:xfrm>
              <a:off x="11586370" y="184678"/>
              <a:ext cx="406215" cy="628642"/>
            </a:xfrm>
            <a:custGeom>
              <a:avLst/>
              <a:gdLst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2240" h="6116320">
                  <a:moveTo>
                    <a:pt x="2651760" y="0"/>
                  </a:moveTo>
                  <a:lnTo>
                    <a:pt x="3952240" y="10160"/>
                  </a:lnTo>
                  <a:lnTo>
                    <a:pt x="3921760" y="6085840"/>
                  </a:lnTo>
                  <a:lnTo>
                    <a:pt x="20320" y="6116320"/>
                  </a:lnTo>
                  <a:lnTo>
                    <a:pt x="0" y="5181600"/>
                  </a:lnTo>
                  <a:cubicBezTo>
                    <a:pt x="541867" y="5242560"/>
                    <a:pt x="906949" y="5303520"/>
                    <a:pt x="1717040" y="5181600"/>
                  </a:cubicBezTo>
                  <a:cubicBezTo>
                    <a:pt x="4503928" y="4849029"/>
                    <a:pt x="4149513" y="2580640"/>
                    <a:pt x="1592580" y="1661160"/>
                  </a:cubicBezTo>
                  <a:cubicBezTo>
                    <a:pt x="1255607" y="1430020"/>
                    <a:pt x="1505373" y="1219200"/>
                    <a:pt x="1610360" y="1132840"/>
                  </a:cubicBezTo>
                  <a:lnTo>
                    <a:pt x="26517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47CF7AEF-45D3-4CF1-6AE9-671DA718BE08}"/>
                </a:ext>
              </a:extLst>
            </p:cNvPr>
            <p:cNvSpPr/>
            <p:nvPr/>
          </p:nvSpPr>
          <p:spPr>
            <a:xfrm>
              <a:off x="11587023" y="407489"/>
              <a:ext cx="216115" cy="140472"/>
            </a:xfrm>
            <a:custGeom>
              <a:avLst/>
              <a:gdLst>
                <a:gd name="connsiteX0" fmla="*/ 0 w 1905000"/>
                <a:gd name="connsiteY0" fmla="*/ 1082040 h 1169670"/>
                <a:gd name="connsiteX1" fmla="*/ 3810 w 1905000"/>
                <a:gd name="connsiteY1" fmla="*/ 579120 h 1169670"/>
                <a:gd name="connsiteX2" fmla="*/ 506730 w 1905000"/>
                <a:gd name="connsiteY2" fmla="*/ 0 h 1169670"/>
                <a:gd name="connsiteX3" fmla="*/ 1116330 w 1905000"/>
                <a:gd name="connsiteY3" fmla="*/ 3810 h 1169670"/>
                <a:gd name="connsiteX4" fmla="*/ 1905000 w 1905000"/>
                <a:gd name="connsiteY4" fmla="*/ 438150 h 1169670"/>
                <a:gd name="connsiteX5" fmla="*/ 1897380 w 1905000"/>
                <a:gd name="connsiteY5" fmla="*/ 971550 h 1169670"/>
                <a:gd name="connsiteX6" fmla="*/ 1272540 w 1905000"/>
                <a:gd name="connsiteY6" fmla="*/ 1154430 h 1169670"/>
                <a:gd name="connsiteX7" fmla="*/ 213360 w 1905000"/>
                <a:gd name="connsiteY7" fmla="*/ 1169670 h 1169670"/>
                <a:gd name="connsiteX8" fmla="*/ 0 w 1905000"/>
                <a:gd name="connsiteY8" fmla="*/ 1082040 h 1169670"/>
                <a:gd name="connsiteX0" fmla="*/ 0 w 1905000"/>
                <a:gd name="connsiteY0" fmla="*/ 1101090 h 1188720"/>
                <a:gd name="connsiteX1" fmla="*/ 3810 w 1905000"/>
                <a:gd name="connsiteY1" fmla="*/ 598170 h 1188720"/>
                <a:gd name="connsiteX2" fmla="*/ 506730 w 1905000"/>
                <a:gd name="connsiteY2" fmla="*/ 19050 h 1188720"/>
                <a:gd name="connsiteX3" fmla="*/ 1127760 w 1905000"/>
                <a:gd name="connsiteY3" fmla="*/ 0 h 1188720"/>
                <a:gd name="connsiteX4" fmla="*/ 1905000 w 1905000"/>
                <a:gd name="connsiteY4" fmla="*/ 457200 h 1188720"/>
                <a:gd name="connsiteX5" fmla="*/ 1897380 w 1905000"/>
                <a:gd name="connsiteY5" fmla="*/ 990600 h 1188720"/>
                <a:gd name="connsiteX6" fmla="*/ 1272540 w 1905000"/>
                <a:gd name="connsiteY6" fmla="*/ 1173480 h 1188720"/>
                <a:gd name="connsiteX7" fmla="*/ 213360 w 1905000"/>
                <a:gd name="connsiteY7" fmla="*/ 1188720 h 1188720"/>
                <a:gd name="connsiteX8" fmla="*/ 0 w 1905000"/>
                <a:gd name="connsiteY8" fmla="*/ 1101090 h 1188720"/>
                <a:gd name="connsiteX0" fmla="*/ 0 w 1905000"/>
                <a:gd name="connsiteY0" fmla="*/ 1204927 h 1292557"/>
                <a:gd name="connsiteX1" fmla="*/ 3810 w 1905000"/>
                <a:gd name="connsiteY1" fmla="*/ 702007 h 1292557"/>
                <a:gd name="connsiteX2" fmla="*/ 506730 w 1905000"/>
                <a:gd name="connsiteY2" fmla="*/ 122887 h 1292557"/>
                <a:gd name="connsiteX3" fmla="*/ 1127760 w 1905000"/>
                <a:gd name="connsiteY3" fmla="*/ 103837 h 1292557"/>
                <a:gd name="connsiteX4" fmla="*/ 1905000 w 1905000"/>
                <a:gd name="connsiteY4" fmla="*/ 561037 h 1292557"/>
                <a:gd name="connsiteX5" fmla="*/ 1897380 w 1905000"/>
                <a:gd name="connsiteY5" fmla="*/ 1094437 h 1292557"/>
                <a:gd name="connsiteX6" fmla="*/ 1272540 w 1905000"/>
                <a:gd name="connsiteY6" fmla="*/ 1277317 h 1292557"/>
                <a:gd name="connsiteX7" fmla="*/ 213360 w 1905000"/>
                <a:gd name="connsiteY7" fmla="*/ 1292557 h 1292557"/>
                <a:gd name="connsiteX8" fmla="*/ 0 w 1905000"/>
                <a:gd name="connsiteY8" fmla="*/ 1204927 h 1292557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2041328"/>
                <a:gd name="connsiteY0" fmla="*/ 1249748 h 1337378"/>
                <a:gd name="connsiteX1" fmla="*/ 3810 w 2041328"/>
                <a:gd name="connsiteY1" fmla="*/ 746828 h 1337378"/>
                <a:gd name="connsiteX2" fmla="*/ 506730 w 2041328"/>
                <a:gd name="connsiteY2" fmla="*/ 167708 h 1337378"/>
                <a:gd name="connsiteX3" fmla="*/ 1127760 w 2041328"/>
                <a:gd name="connsiteY3" fmla="*/ 148658 h 1337378"/>
                <a:gd name="connsiteX4" fmla="*/ 1905000 w 2041328"/>
                <a:gd name="connsiteY4" fmla="*/ 605858 h 1337378"/>
                <a:gd name="connsiteX5" fmla="*/ 1897380 w 2041328"/>
                <a:gd name="connsiteY5" fmla="*/ 1139258 h 1337378"/>
                <a:gd name="connsiteX6" fmla="*/ 1272540 w 2041328"/>
                <a:gd name="connsiteY6" fmla="*/ 1322138 h 1337378"/>
                <a:gd name="connsiteX7" fmla="*/ 213360 w 2041328"/>
                <a:gd name="connsiteY7" fmla="*/ 1337378 h 1337378"/>
                <a:gd name="connsiteX8" fmla="*/ 0 w 2041328"/>
                <a:gd name="connsiteY8" fmla="*/ 1249748 h 1337378"/>
                <a:gd name="connsiteX0" fmla="*/ 0 w 2047040"/>
                <a:gd name="connsiteY0" fmla="*/ 1249748 h 1337378"/>
                <a:gd name="connsiteX1" fmla="*/ 3810 w 2047040"/>
                <a:gd name="connsiteY1" fmla="*/ 746828 h 1337378"/>
                <a:gd name="connsiteX2" fmla="*/ 506730 w 2047040"/>
                <a:gd name="connsiteY2" fmla="*/ 167708 h 1337378"/>
                <a:gd name="connsiteX3" fmla="*/ 1127760 w 2047040"/>
                <a:gd name="connsiteY3" fmla="*/ 148658 h 1337378"/>
                <a:gd name="connsiteX4" fmla="*/ 1912620 w 2047040"/>
                <a:gd name="connsiteY4" fmla="*/ 609668 h 1337378"/>
                <a:gd name="connsiteX5" fmla="*/ 1897380 w 2047040"/>
                <a:gd name="connsiteY5" fmla="*/ 1139258 h 1337378"/>
                <a:gd name="connsiteX6" fmla="*/ 1272540 w 2047040"/>
                <a:gd name="connsiteY6" fmla="*/ 1322138 h 1337378"/>
                <a:gd name="connsiteX7" fmla="*/ 213360 w 2047040"/>
                <a:gd name="connsiteY7" fmla="*/ 1337378 h 1337378"/>
                <a:gd name="connsiteX8" fmla="*/ 0 w 2047040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68730 w 2086949"/>
                <a:gd name="connsiteY6" fmla="*/ 133737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97"/>
                <a:gd name="connsiteX1" fmla="*/ 3810 w 2086949"/>
                <a:gd name="connsiteY1" fmla="*/ 746828 h 1337397"/>
                <a:gd name="connsiteX2" fmla="*/ 506730 w 2086949"/>
                <a:gd name="connsiteY2" fmla="*/ 167708 h 1337397"/>
                <a:gd name="connsiteX3" fmla="*/ 1127760 w 2086949"/>
                <a:gd name="connsiteY3" fmla="*/ 148658 h 1337397"/>
                <a:gd name="connsiteX4" fmla="*/ 1912620 w 2086949"/>
                <a:gd name="connsiteY4" fmla="*/ 609668 h 1337397"/>
                <a:gd name="connsiteX5" fmla="*/ 1897380 w 2086949"/>
                <a:gd name="connsiteY5" fmla="*/ 1139258 h 1337397"/>
                <a:gd name="connsiteX6" fmla="*/ 1268730 w 2086949"/>
                <a:gd name="connsiteY6" fmla="*/ 1337378 h 1337397"/>
                <a:gd name="connsiteX7" fmla="*/ 213360 w 2086949"/>
                <a:gd name="connsiteY7" fmla="*/ 1337378 h 1337397"/>
                <a:gd name="connsiteX8" fmla="*/ 0 w 2086949"/>
                <a:gd name="connsiteY8" fmla="*/ 1249748 h 133739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102673"/>
                <a:gd name="connsiteY0" fmla="*/ 1268798 h 1344151"/>
                <a:gd name="connsiteX1" fmla="*/ 801 w 2102673"/>
                <a:gd name="connsiteY1" fmla="*/ 746828 h 1344151"/>
                <a:gd name="connsiteX2" fmla="*/ 515151 w 2102673"/>
                <a:gd name="connsiteY2" fmla="*/ 167708 h 1344151"/>
                <a:gd name="connsiteX3" fmla="*/ 1136181 w 2102673"/>
                <a:gd name="connsiteY3" fmla="*/ 148658 h 1344151"/>
                <a:gd name="connsiteX4" fmla="*/ 1932471 w 2102673"/>
                <a:gd name="connsiteY4" fmla="*/ 598238 h 1344151"/>
                <a:gd name="connsiteX5" fmla="*/ 1905801 w 2102673"/>
                <a:gd name="connsiteY5" fmla="*/ 1139258 h 1344151"/>
                <a:gd name="connsiteX6" fmla="*/ 1277151 w 2102673"/>
                <a:gd name="connsiteY6" fmla="*/ 1337378 h 1344151"/>
                <a:gd name="connsiteX7" fmla="*/ 221781 w 2102673"/>
                <a:gd name="connsiteY7" fmla="*/ 1337378 h 1344151"/>
                <a:gd name="connsiteX8" fmla="*/ 801 w 2102673"/>
                <a:gd name="connsiteY8" fmla="*/ 1268798 h 1344151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66707"/>
                <a:gd name="connsiteX1" fmla="*/ 801 w 2102673"/>
                <a:gd name="connsiteY1" fmla="*/ 746828 h 1366707"/>
                <a:gd name="connsiteX2" fmla="*/ 515151 w 2102673"/>
                <a:gd name="connsiteY2" fmla="*/ 167708 h 1366707"/>
                <a:gd name="connsiteX3" fmla="*/ 1136181 w 2102673"/>
                <a:gd name="connsiteY3" fmla="*/ 148658 h 1366707"/>
                <a:gd name="connsiteX4" fmla="*/ 1932471 w 2102673"/>
                <a:gd name="connsiteY4" fmla="*/ 598238 h 1366707"/>
                <a:gd name="connsiteX5" fmla="*/ 1905801 w 2102673"/>
                <a:gd name="connsiteY5" fmla="*/ 1139258 h 1366707"/>
                <a:gd name="connsiteX6" fmla="*/ 1277151 w 2102673"/>
                <a:gd name="connsiteY6" fmla="*/ 1337378 h 1366707"/>
                <a:gd name="connsiteX7" fmla="*/ 221781 w 2102673"/>
                <a:gd name="connsiteY7" fmla="*/ 1337378 h 1366707"/>
                <a:gd name="connsiteX8" fmla="*/ 801 w 2102673"/>
                <a:gd name="connsiteY8" fmla="*/ 1268798 h 136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673" h="1366707">
                  <a:moveTo>
                    <a:pt x="801" y="1268798"/>
                  </a:moveTo>
                  <a:cubicBezTo>
                    <a:pt x="8421" y="1098618"/>
                    <a:pt x="-3009" y="920818"/>
                    <a:pt x="801" y="746828"/>
                  </a:cubicBezTo>
                  <a:cubicBezTo>
                    <a:pt x="141771" y="534738"/>
                    <a:pt x="336081" y="337888"/>
                    <a:pt x="515151" y="167708"/>
                  </a:cubicBezTo>
                  <a:cubicBezTo>
                    <a:pt x="710731" y="-6282"/>
                    <a:pt x="662471" y="-92642"/>
                    <a:pt x="1136181" y="148658"/>
                  </a:cubicBezTo>
                  <a:cubicBezTo>
                    <a:pt x="1526071" y="337888"/>
                    <a:pt x="1543851" y="350588"/>
                    <a:pt x="1932471" y="598238"/>
                  </a:cubicBezTo>
                  <a:cubicBezTo>
                    <a:pt x="2242351" y="852238"/>
                    <a:pt x="2064551" y="1007178"/>
                    <a:pt x="1905801" y="1139258"/>
                  </a:cubicBezTo>
                  <a:cubicBezTo>
                    <a:pt x="1686091" y="1291658"/>
                    <a:pt x="1496861" y="1318328"/>
                    <a:pt x="1277151" y="1337378"/>
                  </a:cubicBezTo>
                  <a:cubicBezTo>
                    <a:pt x="915201" y="1362778"/>
                    <a:pt x="600241" y="1388178"/>
                    <a:pt x="221781" y="1337378"/>
                  </a:cubicBezTo>
                  <a:cubicBezTo>
                    <a:pt x="78271" y="1334838"/>
                    <a:pt x="71921" y="1298008"/>
                    <a:pt x="801" y="12687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70B67F75-198E-D5CF-AE86-98D99D0DB2E6}"/>
                </a:ext>
              </a:extLst>
            </p:cNvPr>
            <p:cNvSpPr/>
            <p:nvPr/>
          </p:nvSpPr>
          <p:spPr>
            <a:xfrm>
              <a:off x="11584007" y="185461"/>
              <a:ext cx="172857" cy="112058"/>
            </a:xfrm>
            <a:custGeom>
              <a:avLst/>
              <a:gdLst>
                <a:gd name="connsiteX0" fmla="*/ 0 w 1651000"/>
                <a:gd name="connsiteY0" fmla="*/ 5080 h 965200"/>
                <a:gd name="connsiteX1" fmla="*/ 1651000 w 1651000"/>
                <a:gd name="connsiteY1" fmla="*/ 0 h 965200"/>
                <a:gd name="connsiteX2" fmla="*/ 703580 w 1651000"/>
                <a:gd name="connsiteY2" fmla="*/ 965200 h 965200"/>
                <a:gd name="connsiteX3" fmla="*/ 337820 w 1651000"/>
                <a:gd name="connsiteY3" fmla="*/ 957580 h 965200"/>
                <a:gd name="connsiteX4" fmla="*/ 7620 w 1651000"/>
                <a:gd name="connsiteY4" fmla="*/ 414020 h 965200"/>
                <a:gd name="connsiteX5" fmla="*/ 0 w 1651000"/>
                <a:gd name="connsiteY5" fmla="*/ 5080 h 96520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1028451"/>
                <a:gd name="connsiteX1" fmla="*/ 1666240 w 1666240"/>
                <a:gd name="connsiteY1" fmla="*/ 0 h 1028451"/>
                <a:gd name="connsiteX2" fmla="*/ 703580 w 1666240"/>
                <a:gd name="connsiteY2" fmla="*/ 967740 h 1028451"/>
                <a:gd name="connsiteX3" fmla="*/ 337820 w 1666240"/>
                <a:gd name="connsiteY3" fmla="*/ 960120 h 1028451"/>
                <a:gd name="connsiteX4" fmla="*/ 7620 w 1666240"/>
                <a:gd name="connsiteY4" fmla="*/ 416560 h 1028451"/>
                <a:gd name="connsiteX5" fmla="*/ 0 w 1666240"/>
                <a:gd name="connsiteY5" fmla="*/ 7620 h 1028451"/>
                <a:gd name="connsiteX0" fmla="*/ 0 w 1666240"/>
                <a:gd name="connsiteY0" fmla="*/ 7620 h 1083146"/>
                <a:gd name="connsiteX1" fmla="*/ 1666240 w 1666240"/>
                <a:gd name="connsiteY1" fmla="*/ 0 h 1083146"/>
                <a:gd name="connsiteX2" fmla="*/ 703580 w 1666240"/>
                <a:gd name="connsiteY2" fmla="*/ 967740 h 1083146"/>
                <a:gd name="connsiteX3" fmla="*/ 337820 w 1666240"/>
                <a:gd name="connsiteY3" fmla="*/ 960120 h 1083146"/>
                <a:gd name="connsiteX4" fmla="*/ 7620 w 1666240"/>
                <a:gd name="connsiteY4" fmla="*/ 416560 h 1083146"/>
                <a:gd name="connsiteX5" fmla="*/ 0 w 1666240"/>
                <a:gd name="connsiteY5" fmla="*/ 7620 h 1083146"/>
                <a:gd name="connsiteX0" fmla="*/ 0 w 1666240"/>
                <a:gd name="connsiteY0" fmla="*/ 7620 h 1100272"/>
                <a:gd name="connsiteX1" fmla="*/ 1666240 w 1666240"/>
                <a:gd name="connsiteY1" fmla="*/ 0 h 1100272"/>
                <a:gd name="connsiteX2" fmla="*/ 703580 w 1666240"/>
                <a:gd name="connsiteY2" fmla="*/ 967740 h 1100272"/>
                <a:gd name="connsiteX3" fmla="*/ 337820 w 1666240"/>
                <a:gd name="connsiteY3" fmla="*/ 960120 h 1100272"/>
                <a:gd name="connsiteX4" fmla="*/ 7620 w 1666240"/>
                <a:gd name="connsiteY4" fmla="*/ 416560 h 1100272"/>
                <a:gd name="connsiteX5" fmla="*/ 0 w 1666240"/>
                <a:gd name="connsiteY5" fmla="*/ 7620 h 1100272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53912"/>
                <a:gd name="connsiteX1" fmla="*/ 1666240 w 1666240"/>
                <a:gd name="connsiteY1" fmla="*/ 0 h 1053912"/>
                <a:gd name="connsiteX2" fmla="*/ 703580 w 1666240"/>
                <a:gd name="connsiteY2" fmla="*/ 967740 h 1053912"/>
                <a:gd name="connsiteX3" fmla="*/ 373380 w 1666240"/>
                <a:gd name="connsiteY3" fmla="*/ 855980 h 1053912"/>
                <a:gd name="connsiteX4" fmla="*/ 7620 w 1666240"/>
                <a:gd name="connsiteY4" fmla="*/ 416560 h 1053912"/>
                <a:gd name="connsiteX5" fmla="*/ 0 w 1666240"/>
                <a:gd name="connsiteY5" fmla="*/ 7620 h 1053912"/>
                <a:gd name="connsiteX0" fmla="*/ 0 w 1666240"/>
                <a:gd name="connsiteY0" fmla="*/ 7620 h 1060904"/>
                <a:gd name="connsiteX1" fmla="*/ 1666240 w 1666240"/>
                <a:gd name="connsiteY1" fmla="*/ 0 h 1060904"/>
                <a:gd name="connsiteX2" fmla="*/ 703580 w 1666240"/>
                <a:gd name="connsiteY2" fmla="*/ 967740 h 1060904"/>
                <a:gd name="connsiteX3" fmla="*/ 327660 w 1666240"/>
                <a:gd name="connsiteY3" fmla="*/ 881380 h 1060904"/>
                <a:gd name="connsiteX4" fmla="*/ 7620 w 1666240"/>
                <a:gd name="connsiteY4" fmla="*/ 416560 h 1060904"/>
                <a:gd name="connsiteX5" fmla="*/ 0 w 1666240"/>
                <a:gd name="connsiteY5" fmla="*/ 7620 h 1060904"/>
                <a:gd name="connsiteX0" fmla="*/ 0 w 1666240"/>
                <a:gd name="connsiteY0" fmla="*/ 7620 h 1102735"/>
                <a:gd name="connsiteX1" fmla="*/ 1666240 w 1666240"/>
                <a:gd name="connsiteY1" fmla="*/ 0 h 1102735"/>
                <a:gd name="connsiteX2" fmla="*/ 703580 w 1666240"/>
                <a:gd name="connsiteY2" fmla="*/ 967740 h 1102735"/>
                <a:gd name="connsiteX3" fmla="*/ 327660 w 1666240"/>
                <a:gd name="connsiteY3" fmla="*/ 881380 h 1102735"/>
                <a:gd name="connsiteX4" fmla="*/ 7620 w 1666240"/>
                <a:gd name="connsiteY4" fmla="*/ 416560 h 1102735"/>
                <a:gd name="connsiteX5" fmla="*/ 0 w 1666240"/>
                <a:gd name="connsiteY5" fmla="*/ 7620 h 1102735"/>
                <a:gd name="connsiteX0" fmla="*/ 0 w 1666240"/>
                <a:gd name="connsiteY0" fmla="*/ 7620 h 1112070"/>
                <a:gd name="connsiteX1" fmla="*/ 1666240 w 1666240"/>
                <a:gd name="connsiteY1" fmla="*/ 0 h 1112070"/>
                <a:gd name="connsiteX2" fmla="*/ 703580 w 1666240"/>
                <a:gd name="connsiteY2" fmla="*/ 967740 h 1112070"/>
                <a:gd name="connsiteX3" fmla="*/ 281940 w 1666240"/>
                <a:gd name="connsiteY3" fmla="*/ 901700 h 1112070"/>
                <a:gd name="connsiteX4" fmla="*/ 7620 w 1666240"/>
                <a:gd name="connsiteY4" fmla="*/ 416560 h 1112070"/>
                <a:gd name="connsiteX5" fmla="*/ 0 w 1666240"/>
                <a:gd name="connsiteY5" fmla="*/ 7620 h 1112070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3688"/>
                <a:gd name="connsiteX1" fmla="*/ 1666240 w 1666240"/>
                <a:gd name="connsiteY1" fmla="*/ 0 h 1093688"/>
                <a:gd name="connsiteX2" fmla="*/ 703580 w 1666240"/>
                <a:gd name="connsiteY2" fmla="*/ 967740 h 1093688"/>
                <a:gd name="connsiteX3" fmla="*/ 274320 w 1666240"/>
                <a:gd name="connsiteY3" fmla="*/ 904240 h 1093688"/>
                <a:gd name="connsiteX4" fmla="*/ 7620 w 1666240"/>
                <a:gd name="connsiteY4" fmla="*/ 416560 h 1093688"/>
                <a:gd name="connsiteX5" fmla="*/ 0 w 1666240"/>
                <a:gd name="connsiteY5" fmla="*/ 7620 h 1093688"/>
                <a:gd name="connsiteX0" fmla="*/ 7656 w 1673896"/>
                <a:gd name="connsiteY0" fmla="*/ 7620 h 1093688"/>
                <a:gd name="connsiteX1" fmla="*/ 1673896 w 1673896"/>
                <a:gd name="connsiteY1" fmla="*/ 0 h 1093688"/>
                <a:gd name="connsiteX2" fmla="*/ 711236 w 1673896"/>
                <a:gd name="connsiteY2" fmla="*/ 967740 h 1093688"/>
                <a:gd name="connsiteX3" fmla="*/ 281976 w 1673896"/>
                <a:gd name="connsiteY3" fmla="*/ 904240 h 1093688"/>
                <a:gd name="connsiteX4" fmla="*/ 36 w 1673896"/>
                <a:gd name="connsiteY4" fmla="*/ 370840 h 1093688"/>
                <a:gd name="connsiteX5" fmla="*/ 7656 w 1673896"/>
                <a:gd name="connsiteY5" fmla="*/ 7620 h 1093688"/>
                <a:gd name="connsiteX0" fmla="*/ 0 w 1678940"/>
                <a:gd name="connsiteY0" fmla="*/ 7620 h 1093688"/>
                <a:gd name="connsiteX1" fmla="*/ 1678940 w 1678940"/>
                <a:gd name="connsiteY1" fmla="*/ 0 h 1093688"/>
                <a:gd name="connsiteX2" fmla="*/ 716280 w 1678940"/>
                <a:gd name="connsiteY2" fmla="*/ 967740 h 1093688"/>
                <a:gd name="connsiteX3" fmla="*/ 287020 w 1678940"/>
                <a:gd name="connsiteY3" fmla="*/ 904240 h 1093688"/>
                <a:gd name="connsiteX4" fmla="*/ 5080 w 1678940"/>
                <a:gd name="connsiteY4" fmla="*/ 370840 h 1093688"/>
                <a:gd name="connsiteX5" fmla="*/ 0 w 1678940"/>
                <a:gd name="connsiteY5" fmla="*/ 7620 h 1093688"/>
                <a:gd name="connsiteX0" fmla="*/ 0 w 1678940"/>
                <a:gd name="connsiteY0" fmla="*/ 7620 h 1104124"/>
                <a:gd name="connsiteX1" fmla="*/ 1678940 w 1678940"/>
                <a:gd name="connsiteY1" fmla="*/ 0 h 1104124"/>
                <a:gd name="connsiteX2" fmla="*/ 716280 w 1678940"/>
                <a:gd name="connsiteY2" fmla="*/ 967740 h 1104124"/>
                <a:gd name="connsiteX3" fmla="*/ 287020 w 1678940"/>
                <a:gd name="connsiteY3" fmla="*/ 904240 h 1104124"/>
                <a:gd name="connsiteX4" fmla="*/ 5080 w 1678940"/>
                <a:gd name="connsiteY4" fmla="*/ 370840 h 1104124"/>
                <a:gd name="connsiteX5" fmla="*/ 0 w 1678940"/>
                <a:gd name="connsiteY5" fmla="*/ 7620 h 1104124"/>
                <a:gd name="connsiteX0" fmla="*/ 0 w 1678940"/>
                <a:gd name="connsiteY0" fmla="*/ 7620 h 1052879"/>
                <a:gd name="connsiteX1" fmla="*/ 1678940 w 1678940"/>
                <a:gd name="connsiteY1" fmla="*/ 0 h 1052879"/>
                <a:gd name="connsiteX2" fmla="*/ 843280 w 1678940"/>
                <a:gd name="connsiteY2" fmla="*/ 866140 h 1052879"/>
                <a:gd name="connsiteX3" fmla="*/ 287020 w 1678940"/>
                <a:gd name="connsiteY3" fmla="*/ 904240 h 1052879"/>
                <a:gd name="connsiteX4" fmla="*/ 5080 w 1678940"/>
                <a:gd name="connsiteY4" fmla="*/ 370840 h 1052879"/>
                <a:gd name="connsiteX5" fmla="*/ 0 w 1678940"/>
                <a:gd name="connsiteY5" fmla="*/ 7620 h 1052879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3840"/>
                <a:gd name="connsiteX1" fmla="*/ 1678940 w 1678940"/>
                <a:gd name="connsiteY1" fmla="*/ 0 h 1093840"/>
                <a:gd name="connsiteX2" fmla="*/ 843280 w 1678940"/>
                <a:gd name="connsiteY2" fmla="*/ 866140 h 1093840"/>
                <a:gd name="connsiteX3" fmla="*/ 287020 w 1678940"/>
                <a:gd name="connsiteY3" fmla="*/ 904240 h 1093840"/>
                <a:gd name="connsiteX4" fmla="*/ 5080 w 1678940"/>
                <a:gd name="connsiteY4" fmla="*/ 370840 h 1093840"/>
                <a:gd name="connsiteX5" fmla="*/ 0 w 1678940"/>
                <a:gd name="connsiteY5" fmla="*/ 7620 h 1093840"/>
                <a:gd name="connsiteX0" fmla="*/ 0 w 1678940"/>
                <a:gd name="connsiteY0" fmla="*/ 7620 h 872383"/>
                <a:gd name="connsiteX1" fmla="*/ 1678940 w 1678940"/>
                <a:gd name="connsiteY1" fmla="*/ 0 h 872383"/>
                <a:gd name="connsiteX2" fmla="*/ 843280 w 1678940"/>
                <a:gd name="connsiteY2" fmla="*/ 866140 h 872383"/>
                <a:gd name="connsiteX3" fmla="*/ 5080 w 1678940"/>
                <a:gd name="connsiteY3" fmla="*/ 370840 h 872383"/>
                <a:gd name="connsiteX4" fmla="*/ 0 w 1678940"/>
                <a:gd name="connsiteY4" fmla="*/ 7620 h 872383"/>
                <a:gd name="connsiteX0" fmla="*/ 0 w 1678940"/>
                <a:gd name="connsiteY0" fmla="*/ 7620 h 1054367"/>
                <a:gd name="connsiteX1" fmla="*/ 1678940 w 1678940"/>
                <a:gd name="connsiteY1" fmla="*/ 0 h 1054367"/>
                <a:gd name="connsiteX2" fmla="*/ 843280 w 1678940"/>
                <a:gd name="connsiteY2" fmla="*/ 866140 h 1054367"/>
                <a:gd name="connsiteX3" fmla="*/ 5080 w 1678940"/>
                <a:gd name="connsiteY3" fmla="*/ 370840 h 1054367"/>
                <a:gd name="connsiteX4" fmla="*/ 0 w 1678940"/>
                <a:gd name="connsiteY4" fmla="*/ 7620 h 1054367"/>
                <a:gd name="connsiteX0" fmla="*/ 0 w 1678940"/>
                <a:gd name="connsiteY0" fmla="*/ 7620 h 1091199"/>
                <a:gd name="connsiteX1" fmla="*/ 1678940 w 1678940"/>
                <a:gd name="connsiteY1" fmla="*/ 0 h 1091199"/>
                <a:gd name="connsiteX2" fmla="*/ 843280 w 1678940"/>
                <a:gd name="connsiteY2" fmla="*/ 866140 h 1091199"/>
                <a:gd name="connsiteX3" fmla="*/ 5080 w 1678940"/>
                <a:gd name="connsiteY3" fmla="*/ 370840 h 1091199"/>
                <a:gd name="connsiteX4" fmla="*/ 0 w 1678940"/>
                <a:gd name="connsiteY4" fmla="*/ 7620 h 1091199"/>
                <a:gd name="connsiteX0" fmla="*/ 0 w 1678940"/>
                <a:gd name="connsiteY0" fmla="*/ 7620 h 1098088"/>
                <a:gd name="connsiteX1" fmla="*/ 1678940 w 1678940"/>
                <a:gd name="connsiteY1" fmla="*/ 0 h 1098088"/>
                <a:gd name="connsiteX2" fmla="*/ 843280 w 1678940"/>
                <a:gd name="connsiteY2" fmla="*/ 866140 h 1098088"/>
                <a:gd name="connsiteX3" fmla="*/ 22860 w 1678940"/>
                <a:gd name="connsiteY3" fmla="*/ 406400 h 1098088"/>
                <a:gd name="connsiteX4" fmla="*/ 0 w 1678940"/>
                <a:gd name="connsiteY4" fmla="*/ 7620 h 1098088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4901 w 1683841"/>
                <a:gd name="connsiteY0" fmla="*/ 7620 h 1089312"/>
                <a:gd name="connsiteX1" fmla="*/ 1683841 w 1683841"/>
                <a:gd name="connsiteY1" fmla="*/ 0 h 1089312"/>
                <a:gd name="connsiteX2" fmla="*/ 848181 w 1683841"/>
                <a:gd name="connsiteY2" fmla="*/ 866140 h 1089312"/>
                <a:gd name="connsiteX3" fmla="*/ 4901 w 1683841"/>
                <a:gd name="connsiteY3" fmla="*/ 401320 h 1089312"/>
                <a:gd name="connsiteX4" fmla="*/ 4901 w 1683841"/>
                <a:gd name="connsiteY4" fmla="*/ 7620 h 1089312"/>
                <a:gd name="connsiteX0" fmla="*/ 2863 w 1681803"/>
                <a:gd name="connsiteY0" fmla="*/ 7620 h 1090263"/>
                <a:gd name="connsiteX1" fmla="*/ 1681803 w 1681803"/>
                <a:gd name="connsiteY1" fmla="*/ 0 h 1090263"/>
                <a:gd name="connsiteX2" fmla="*/ 846143 w 1681803"/>
                <a:gd name="connsiteY2" fmla="*/ 866140 h 1090263"/>
                <a:gd name="connsiteX3" fmla="*/ 5403 w 1681803"/>
                <a:gd name="connsiteY3" fmla="*/ 406400 h 1090263"/>
                <a:gd name="connsiteX4" fmla="*/ 2863 w 1681803"/>
                <a:gd name="connsiteY4" fmla="*/ 7620 h 10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03" h="1090263">
                  <a:moveTo>
                    <a:pt x="2863" y="7620"/>
                  </a:moveTo>
                  <a:lnTo>
                    <a:pt x="1681803" y="0"/>
                  </a:lnTo>
                  <a:cubicBezTo>
                    <a:pt x="1401556" y="353060"/>
                    <a:pt x="1177190" y="543560"/>
                    <a:pt x="846143" y="866140"/>
                  </a:cubicBezTo>
                  <a:cubicBezTo>
                    <a:pt x="351266" y="1446107"/>
                    <a:pt x="186590" y="757767"/>
                    <a:pt x="5403" y="406400"/>
                  </a:cubicBezTo>
                  <a:cubicBezTo>
                    <a:pt x="-8144" y="265853"/>
                    <a:pt x="8790" y="155787"/>
                    <a:pt x="2863" y="76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3F15AD40-68E9-0C7D-C128-CDCA69542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78"/>
          <a:stretch/>
        </p:blipFill>
        <p:spPr>
          <a:xfrm>
            <a:off x="8609469" y="1380909"/>
            <a:ext cx="3293853" cy="211346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EF8E6F3-9B02-CD21-7FB9-9B7A4F04B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42" y="1384655"/>
            <a:ext cx="3259809" cy="209170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B3170720-6FB9-FBC0-96AE-129605001D6A}"/>
              </a:ext>
            </a:extLst>
          </p:cNvPr>
          <p:cNvSpPr/>
          <p:nvPr/>
        </p:nvSpPr>
        <p:spPr>
          <a:xfrm>
            <a:off x="401215" y="1008456"/>
            <a:ext cx="11592399" cy="286604"/>
          </a:xfrm>
          <a:prstGeom prst="rect">
            <a:avLst/>
          </a:prstGeom>
          <a:solidFill>
            <a:srgbClr val="A8D3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3F7F1"/>
              </a:highlight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DE80CBD-9CA3-63FE-6E16-F517A2D8BF05}"/>
              </a:ext>
            </a:extLst>
          </p:cNvPr>
          <p:cNvSpPr/>
          <p:nvPr/>
        </p:nvSpPr>
        <p:spPr>
          <a:xfrm>
            <a:off x="401215" y="3682024"/>
            <a:ext cx="11592399" cy="286604"/>
          </a:xfrm>
          <a:prstGeom prst="rect">
            <a:avLst/>
          </a:prstGeom>
          <a:solidFill>
            <a:srgbClr val="A8D3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3F7F1"/>
              </a:highlight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A73A5B2-DBF1-700B-14F3-834B6AC1F307}"/>
              </a:ext>
            </a:extLst>
          </p:cNvPr>
          <p:cNvSpPr txBox="1"/>
          <p:nvPr/>
        </p:nvSpPr>
        <p:spPr>
          <a:xfrm>
            <a:off x="512842" y="1399910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i="1" dirty="0">
                <a:solidFill>
                  <a:srgbClr val="F3F7F1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MINÉRIO </a:t>
            </a:r>
          </a:p>
          <a:p>
            <a:pPr algn="ctr"/>
            <a:r>
              <a:rPr lang="pt-BR" sz="1600" i="1" dirty="0">
                <a:solidFill>
                  <a:srgbClr val="F3F7F1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DE FERRO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E0FC6D4-698C-5673-C3AD-A64DB8C2D197}"/>
              </a:ext>
            </a:extLst>
          </p:cNvPr>
          <p:cNvSpPr txBox="1"/>
          <p:nvPr/>
        </p:nvSpPr>
        <p:spPr>
          <a:xfrm>
            <a:off x="9399425" y="973144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Com Tratamento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1F3D463-3AA4-067F-218A-EFACFB34A531}"/>
              </a:ext>
            </a:extLst>
          </p:cNvPr>
          <p:cNvSpPr txBox="1"/>
          <p:nvPr/>
        </p:nvSpPr>
        <p:spPr>
          <a:xfrm>
            <a:off x="1254676" y="973144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Sem Tratamento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532CD07-67FB-EFA0-E767-07ABF9048A03}"/>
              </a:ext>
            </a:extLst>
          </p:cNvPr>
          <p:cNvSpPr txBox="1"/>
          <p:nvPr/>
        </p:nvSpPr>
        <p:spPr>
          <a:xfrm>
            <a:off x="4852286" y="1003921"/>
            <a:ext cx="2318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CAÇAMBA DE CAMINHÃO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D46B66F-CB9A-9DFB-0417-8AF7A3792179}"/>
              </a:ext>
            </a:extLst>
          </p:cNvPr>
          <p:cNvSpPr txBox="1"/>
          <p:nvPr/>
        </p:nvSpPr>
        <p:spPr>
          <a:xfrm>
            <a:off x="9399425" y="3636829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Com Tratamento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E0B0821-853F-D386-D896-7A65A9C39298}"/>
              </a:ext>
            </a:extLst>
          </p:cNvPr>
          <p:cNvSpPr txBox="1"/>
          <p:nvPr/>
        </p:nvSpPr>
        <p:spPr>
          <a:xfrm>
            <a:off x="4852286" y="3662673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CHUTE DE TRANSFERÊNCIA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E9D8748-B6EF-7C0C-FC89-C8072DB852D2}"/>
              </a:ext>
            </a:extLst>
          </p:cNvPr>
          <p:cNvSpPr txBox="1"/>
          <p:nvPr/>
        </p:nvSpPr>
        <p:spPr>
          <a:xfrm>
            <a:off x="1224197" y="3637816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Sem Tratamento</a:t>
            </a:r>
          </a:p>
        </p:txBody>
      </p:sp>
      <p:sp>
        <p:nvSpPr>
          <p:cNvPr id="2" name="Rectangle 20">
            <a:extLst>
              <a:ext uri="{FF2B5EF4-FFF2-40B4-BE49-F238E27FC236}">
                <a16:creationId xmlns:a16="http://schemas.microsoft.com/office/drawing/2014/main" id="{39659EF7-1B59-3BE2-6BA3-3D17DF39577B}"/>
              </a:ext>
            </a:extLst>
          </p:cNvPr>
          <p:cNvSpPr/>
          <p:nvPr/>
        </p:nvSpPr>
        <p:spPr>
          <a:xfrm>
            <a:off x="7062983" y="5816249"/>
            <a:ext cx="1501600" cy="2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da-DK" sz="800" b="1" i="1" dirty="0">
                <a:solidFill>
                  <a:srgbClr val="004328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Imagens de </a:t>
            </a:r>
          </a:p>
          <a:p>
            <a:pPr algn="r">
              <a:lnSpc>
                <a:spcPct val="80000"/>
              </a:lnSpc>
            </a:pPr>
            <a:r>
              <a:rPr lang="da-DK" sz="800" b="1" i="1" dirty="0">
                <a:solidFill>
                  <a:srgbClr val="004328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projeto da Hefest</a:t>
            </a:r>
          </a:p>
        </p:txBody>
      </p:sp>
      <p:sp>
        <p:nvSpPr>
          <p:cNvPr id="38" name="object 19">
            <a:extLst>
              <a:ext uri="{FF2B5EF4-FFF2-40B4-BE49-F238E27FC236}">
                <a16:creationId xmlns:a16="http://schemas.microsoft.com/office/drawing/2014/main" id="{354FBD7B-978C-3C19-E148-7D3EC23A2F03}"/>
              </a:ext>
            </a:extLst>
          </p:cNvPr>
          <p:cNvSpPr/>
          <p:nvPr/>
        </p:nvSpPr>
        <p:spPr>
          <a:xfrm>
            <a:off x="510904" y="4011890"/>
            <a:ext cx="3271304" cy="21132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4A50120-15EC-75A8-551E-A4A809B34977}"/>
              </a:ext>
            </a:extLst>
          </p:cNvPr>
          <p:cNvSpPr txBox="1"/>
          <p:nvPr/>
        </p:nvSpPr>
        <p:spPr>
          <a:xfrm>
            <a:off x="565420" y="4069573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>
                <a:solidFill>
                  <a:srgbClr val="E7EEE3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BAUXITA</a:t>
            </a:r>
          </a:p>
        </p:txBody>
      </p:sp>
      <p:sp>
        <p:nvSpPr>
          <p:cNvPr id="40" name="object 20">
            <a:extLst>
              <a:ext uri="{FF2B5EF4-FFF2-40B4-BE49-F238E27FC236}">
                <a16:creationId xmlns:a16="http://schemas.microsoft.com/office/drawing/2014/main" id="{03D56B59-DE50-16AC-EDEF-334B2183CD03}"/>
              </a:ext>
            </a:extLst>
          </p:cNvPr>
          <p:cNvSpPr>
            <a:spLocks noChangeAspect="1"/>
          </p:cNvSpPr>
          <p:nvPr/>
        </p:nvSpPr>
        <p:spPr>
          <a:xfrm>
            <a:off x="8603049" y="4011890"/>
            <a:ext cx="3300273" cy="21195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9645471E-8E94-35DF-7684-FFAA846E118F}"/>
              </a:ext>
            </a:extLst>
          </p:cNvPr>
          <p:cNvSpPr/>
          <p:nvPr/>
        </p:nvSpPr>
        <p:spPr>
          <a:xfrm>
            <a:off x="3851203" y="4034903"/>
            <a:ext cx="4758266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002D2A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HYDRO - Barcarena</a:t>
            </a:r>
          </a:p>
          <a:p>
            <a:endParaRPr lang="pt-BR" sz="800" b="1" dirty="0">
              <a:solidFill>
                <a:srgbClr val="527B65"/>
              </a:solidFill>
              <a:latin typeface="KoHo" panose="00000500000000000000" pitchFamily="2" charset="-34"/>
              <a:cs typeface="KoHo" panose="00000500000000000000" pitchFamily="2" charset="-34"/>
            </a:endParaRPr>
          </a:p>
          <a:p>
            <a:r>
              <a:rPr lang="pt-BR" sz="1200" b="1" i="1" dirty="0">
                <a:solidFill>
                  <a:srgbClr val="002D2A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•  </a:t>
            </a:r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Antes da aplicação 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 chute entupia a cada </a:t>
            </a:r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 minutos;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 </a:t>
            </a:r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Depois da aplicação 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eficiência de escoamento subiu </a:t>
            </a:r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1.200%</a:t>
            </a:r>
          </a:p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com intervenções de parada após </a:t>
            </a:r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04 horas de operação 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contínua;</a:t>
            </a:r>
          </a:p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</a:t>
            </a:r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Redução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exposição ao riscos de acidente;</a:t>
            </a:r>
          </a:p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Aumento  de </a:t>
            </a:r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disponibilidade física e vida útil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do equipamento;</a:t>
            </a:r>
          </a:p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</a:t>
            </a:r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Redução de custo 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 mão de obra;</a:t>
            </a:r>
          </a:p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Aumento e ganho de </a:t>
            </a:r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produtividade;</a:t>
            </a:r>
          </a:p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</a:t>
            </a:r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Redução das paradas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por obstrução e limpeza.</a:t>
            </a:r>
          </a:p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Menor consumo de energia e água.</a:t>
            </a:r>
          </a:p>
        </p:txBody>
      </p:sp>
    </p:spTree>
    <p:extLst>
      <p:ext uri="{BB962C8B-B14F-4D97-AF65-F5344CB8AC3E}">
        <p14:creationId xmlns:p14="http://schemas.microsoft.com/office/powerpoint/2010/main" val="938118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282AB-1975-B3DB-0990-2DA75A174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A6D1530D-EB23-5E45-4D41-9E38B3FE4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5" b="3691"/>
          <a:stretch/>
        </p:blipFill>
        <p:spPr>
          <a:xfrm>
            <a:off x="0" y="-54962"/>
            <a:ext cx="12192000" cy="6912962"/>
          </a:xfrm>
          <a:prstGeom prst="rect">
            <a:avLst/>
          </a:prstGeom>
        </p:spPr>
      </p:pic>
      <p:sp>
        <p:nvSpPr>
          <p:cNvPr id="25" name="Retângulo 35">
            <a:extLst>
              <a:ext uri="{FF2B5EF4-FFF2-40B4-BE49-F238E27FC236}">
                <a16:creationId xmlns:a16="http://schemas.microsoft.com/office/drawing/2014/main" id="{F3AAC3CD-7C7A-F113-12EE-DB507AF3F9E3}"/>
              </a:ext>
            </a:extLst>
          </p:cNvPr>
          <p:cNvSpPr/>
          <p:nvPr/>
        </p:nvSpPr>
        <p:spPr>
          <a:xfrm>
            <a:off x="401216" y="3961659"/>
            <a:ext cx="11592399" cy="2283987"/>
          </a:xfrm>
          <a:prstGeom prst="rect">
            <a:avLst/>
          </a:prstGeom>
          <a:solidFill>
            <a:srgbClr val="F3F7F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10302D"/>
              </a:solidFill>
              <a:latin typeface="Muli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89C4FD-6B02-CC0F-B451-3D31E4A5991D}"/>
              </a:ext>
            </a:extLst>
          </p:cNvPr>
          <p:cNvSpPr/>
          <p:nvPr/>
        </p:nvSpPr>
        <p:spPr>
          <a:xfrm>
            <a:off x="301021" y="368651"/>
            <a:ext cx="5141134" cy="2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da-DK" sz="1400" i="1" dirty="0">
                <a:solidFill>
                  <a:schemeClr val="bg1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ALGUNS CASES DE SUCESSO</a:t>
            </a:r>
          </a:p>
        </p:txBody>
      </p:sp>
      <p:sp>
        <p:nvSpPr>
          <p:cNvPr id="21" name="Retângulo 35">
            <a:extLst>
              <a:ext uri="{FF2B5EF4-FFF2-40B4-BE49-F238E27FC236}">
                <a16:creationId xmlns:a16="http://schemas.microsoft.com/office/drawing/2014/main" id="{F2839F67-11AF-548B-6FCC-62708DCDFE5F}"/>
              </a:ext>
            </a:extLst>
          </p:cNvPr>
          <p:cNvSpPr/>
          <p:nvPr/>
        </p:nvSpPr>
        <p:spPr>
          <a:xfrm>
            <a:off x="401216" y="1293187"/>
            <a:ext cx="11592399" cy="2283987"/>
          </a:xfrm>
          <a:prstGeom prst="rect">
            <a:avLst/>
          </a:prstGeom>
          <a:solidFill>
            <a:srgbClr val="F3F7F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10302D"/>
              </a:solidFill>
              <a:latin typeface="Muli" pitchFamily="2" charset="0"/>
            </a:endParaRPr>
          </a:p>
        </p:txBody>
      </p:sp>
      <p:sp>
        <p:nvSpPr>
          <p:cNvPr id="43" name="Retângulo 35">
            <a:extLst>
              <a:ext uri="{FF2B5EF4-FFF2-40B4-BE49-F238E27FC236}">
                <a16:creationId xmlns:a16="http://schemas.microsoft.com/office/drawing/2014/main" id="{B7F79588-88F0-EC20-27E8-4CF5FF1FD97E}"/>
              </a:ext>
            </a:extLst>
          </p:cNvPr>
          <p:cNvSpPr/>
          <p:nvPr/>
        </p:nvSpPr>
        <p:spPr>
          <a:xfrm>
            <a:off x="512842" y="4038498"/>
            <a:ext cx="3182648" cy="2142694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10302D"/>
              </a:solidFill>
              <a:latin typeface="Muli" pitchFamily="2" charset="0"/>
            </a:endParaRP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8FBE85B9-C239-6503-0F07-92732C6307E0}"/>
              </a:ext>
            </a:extLst>
          </p:cNvPr>
          <p:cNvGrpSpPr/>
          <p:nvPr/>
        </p:nvGrpSpPr>
        <p:grpSpPr>
          <a:xfrm>
            <a:off x="11558905" y="217998"/>
            <a:ext cx="408578" cy="628642"/>
            <a:chOff x="11584007" y="184678"/>
            <a:chExt cx="408578" cy="628642"/>
          </a:xfrm>
        </p:grpSpPr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CF4E6770-598A-536F-F27C-989648DC31EF}"/>
                </a:ext>
              </a:extLst>
            </p:cNvPr>
            <p:cNvSpPr/>
            <p:nvPr/>
          </p:nvSpPr>
          <p:spPr>
            <a:xfrm>
              <a:off x="11586370" y="184678"/>
              <a:ext cx="406215" cy="628642"/>
            </a:xfrm>
            <a:custGeom>
              <a:avLst/>
              <a:gdLst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2240" h="6116320">
                  <a:moveTo>
                    <a:pt x="2651760" y="0"/>
                  </a:moveTo>
                  <a:lnTo>
                    <a:pt x="3952240" y="10160"/>
                  </a:lnTo>
                  <a:lnTo>
                    <a:pt x="3921760" y="6085840"/>
                  </a:lnTo>
                  <a:lnTo>
                    <a:pt x="20320" y="6116320"/>
                  </a:lnTo>
                  <a:lnTo>
                    <a:pt x="0" y="5181600"/>
                  </a:lnTo>
                  <a:cubicBezTo>
                    <a:pt x="541867" y="5242560"/>
                    <a:pt x="906949" y="5303520"/>
                    <a:pt x="1717040" y="5181600"/>
                  </a:cubicBezTo>
                  <a:cubicBezTo>
                    <a:pt x="4503928" y="4849029"/>
                    <a:pt x="4149513" y="2580640"/>
                    <a:pt x="1592580" y="1661160"/>
                  </a:cubicBezTo>
                  <a:cubicBezTo>
                    <a:pt x="1255607" y="1430020"/>
                    <a:pt x="1505373" y="1219200"/>
                    <a:pt x="1610360" y="1132840"/>
                  </a:cubicBezTo>
                  <a:lnTo>
                    <a:pt x="26517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47CF7AEF-45D3-4CF1-6AE9-671DA718BE08}"/>
                </a:ext>
              </a:extLst>
            </p:cNvPr>
            <p:cNvSpPr/>
            <p:nvPr/>
          </p:nvSpPr>
          <p:spPr>
            <a:xfrm>
              <a:off x="11587023" y="407489"/>
              <a:ext cx="216115" cy="140472"/>
            </a:xfrm>
            <a:custGeom>
              <a:avLst/>
              <a:gdLst>
                <a:gd name="connsiteX0" fmla="*/ 0 w 1905000"/>
                <a:gd name="connsiteY0" fmla="*/ 1082040 h 1169670"/>
                <a:gd name="connsiteX1" fmla="*/ 3810 w 1905000"/>
                <a:gd name="connsiteY1" fmla="*/ 579120 h 1169670"/>
                <a:gd name="connsiteX2" fmla="*/ 506730 w 1905000"/>
                <a:gd name="connsiteY2" fmla="*/ 0 h 1169670"/>
                <a:gd name="connsiteX3" fmla="*/ 1116330 w 1905000"/>
                <a:gd name="connsiteY3" fmla="*/ 3810 h 1169670"/>
                <a:gd name="connsiteX4" fmla="*/ 1905000 w 1905000"/>
                <a:gd name="connsiteY4" fmla="*/ 438150 h 1169670"/>
                <a:gd name="connsiteX5" fmla="*/ 1897380 w 1905000"/>
                <a:gd name="connsiteY5" fmla="*/ 971550 h 1169670"/>
                <a:gd name="connsiteX6" fmla="*/ 1272540 w 1905000"/>
                <a:gd name="connsiteY6" fmla="*/ 1154430 h 1169670"/>
                <a:gd name="connsiteX7" fmla="*/ 213360 w 1905000"/>
                <a:gd name="connsiteY7" fmla="*/ 1169670 h 1169670"/>
                <a:gd name="connsiteX8" fmla="*/ 0 w 1905000"/>
                <a:gd name="connsiteY8" fmla="*/ 1082040 h 1169670"/>
                <a:gd name="connsiteX0" fmla="*/ 0 w 1905000"/>
                <a:gd name="connsiteY0" fmla="*/ 1101090 h 1188720"/>
                <a:gd name="connsiteX1" fmla="*/ 3810 w 1905000"/>
                <a:gd name="connsiteY1" fmla="*/ 598170 h 1188720"/>
                <a:gd name="connsiteX2" fmla="*/ 506730 w 1905000"/>
                <a:gd name="connsiteY2" fmla="*/ 19050 h 1188720"/>
                <a:gd name="connsiteX3" fmla="*/ 1127760 w 1905000"/>
                <a:gd name="connsiteY3" fmla="*/ 0 h 1188720"/>
                <a:gd name="connsiteX4" fmla="*/ 1905000 w 1905000"/>
                <a:gd name="connsiteY4" fmla="*/ 457200 h 1188720"/>
                <a:gd name="connsiteX5" fmla="*/ 1897380 w 1905000"/>
                <a:gd name="connsiteY5" fmla="*/ 990600 h 1188720"/>
                <a:gd name="connsiteX6" fmla="*/ 1272540 w 1905000"/>
                <a:gd name="connsiteY6" fmla="*/ 1173480 h 1188720"/>
                <a:gd name="connsiteX7" fmla="*/ 213360 w 1905000"/>
                <a:gd name="connsiteY7" fmla="*/ 1188720 h 1188720"/>
                <a:gd name="connsiteX8" fmla="*/ 0 w 1905000"/>
                <a:gd name="connsiteY8" fmla="*/ 1101090 h 1188720"/>
                <a:gd name="connsiteX0" fmla="*/ 0 w 1905000"/>
                <a:gd name="connsiteY0" fmla="*/ 1204927 h 1292557"/>
                <a:gd name="connsiteX1" fmla="*/ 3810 w 1905000"/>
                <a:gd name="connsiteY1" fmla="*/ 702007 h 1292557"/>
                <a:gd name="connsiteX2" fmla="*/ 506730 w 1905000"/>
                <a:gd name="connsiteY2" fmla="*/ 122887 h 1292557"/>
                <a:gd name="connsiteX3" fmla="*/ 1127760 w 1905000"/>
                <a:gd name="connsiteY3" fmla="*/ 103837 h 1292557"/>
                <a:gd name="connsiteX4" fmla="*/ 1905000 w 1905000"/>
                <a:gd name="connsiteY4" fmla="*/ 561037 h 1292557"/>
                <a:gd name="connsiteX5" fmla="*/ 1897380 w 1905000"/>
                <a:gd name="connsiteY5" fmla="*/ 1094437 h 1292557"/>
                <a:gd name="connsiteX6" fmla="*/ 1272540 w 1905000"/>
                <a:gd name="connsiteY6" fmla="*/ 1277317 h 1292557"/>
                <a:gd name="connsiteX7" fmla="*/ 213360 w 1905000"/>
                <a:gd name="connsiteY7" fmla="*/ 1292557 h 1292557"/>
                <a:gd name="connsiteX8" fmla="*/ 0 w 1905000"/>
                <a:gd name="connsiteY8" fmla="*/ 1204927 h 1292557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2041328"/>
                <a:gd name="connsiteY0" fmla="*/ 1249748 h 1337378"/>
                <a:gd name="connsiteX1" fmla="*/ 3810 w 2041328"/>
                <a:gd name="connsiteY1" fmla="*/ 746828 h 1337378"/>
                <a:gd name="connsiteX2" fmla="*/ 506730 w 2041328"/>
                <a:gd name="connsiteY2" fmla="*/ 167708 h 1337378"/>
                <a:gd name="connsiteX3" fmla="*/ 1127760 w 2041328"/>
                <a:gd name="connsiteY3" fmla="*/ 148658 h 1337378"/>
                <a:gd name="connsiteX4" fmla="*/ 1905000 w 2041328"/>
                <a:gd name="connsiteY4" fmla="*/ 605858 h 1337378"/>
                <a:gd name="connsiteX5" fmla="*/ 1897380 w 2041328"/>
                <a:gd name="connsiteY5" fmla="*/ 1139258 h 1337378"/>
                <a:gd name="connsiteX6" fmla="*/ 1272540 w 2041328"/>
                <a:gd name="connsiteY6" fmla="*/ 1322138 h 1337378"/>
                <a:gd name="connsiteX7" fmla="*/ 213360 w 2041328"/>
                <a:gd name="connsiteY7" fmla="*/ 1337378 h 1337378"/>
                <a:gd name="connsiteX8" fmla="*/ 0 w 2041328"/>
                <a:gd name="connsiteY8" fmla="*/ 1249748 h 1337378"/>
                <a:gd name="connsiteX0" fmla="*/ 0 w 2047040"/>
                <a:gd name="connsiteY0" fmla="*/ 1249748 h 1337378"/>
                <a:gd name="connsiteX1" fmla="*/ 3810 w 2047040"/>
                <a:gd name="connsiteY1" fmla="*/ 746828 h 1337378"/>
                <a:gd name="connsiteX2" fmla="*/ 506730 w 2047040"/>
                <a:gd name="connsiteY2" fmla="*/ 167708 h 1337378"/>
                <a:gd name="connsiteX3" fmla="*/ 1127760 w 2047040"/>
                <a:gd name="connsiteY3" fmla="*/ 148658 h 1337378"/>
                <a:gd name="connsiteX4" fmla="*/ 1912620 w 2047040"/>
                <a:gd name="connsiteY4" fmla="*/ 609668 h 1337378"/>
                <a:gd name="connsiteX5" fmla="*/ 1897380 w 2047040"/>
                <a:gd name="connsiteY5" fmla="*/ 1139258 h 1337378"/>
                <a:gd name="connsiteX6" fmla="*/ 1272540 w 2047040"/>
                <a:gd name="connsiteY6" fmla="*/ 1322138 h 1337378"/>
                <a:gd name="connsiteX7" fmla="*/ 213360 w 2047040"/>
                <a:gd name="connsiteY7" fmla="*/ 1337378 h 1337378"/>
                <a:gd name="connsiteX8" fmla="*/ 0 w 2047040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68730 w 2086949"/>
                <a:gd name="connsiteY6" fmla="*/ 133737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97"/>
                <a:gd name="connsiteX1" fmla="*/ 3810 w 2086949"/>
                <a:gd name="connsiteY1" fmla="*/ 746828 h 1337397"/>
                <a:gd name="connsiteX2" fmla="*/ 506730 w 2086949"/>
                <a:gd name="connsiteY2" fmla="*/ 167708 h 1337397"/>
                <a:gd name="connsiteX3" fmla="*/ 1127760 w 2086949"/>
                <a:gd name="connsiteY3" fmla="*/ 148658 h 1337397"/>
                <a:gd name="connsiteX4" fmla="*/ 1912620 w 2086949"/>
                <a:gd name="connsiteY4" fmla="*/ 609668 h 1337397"/>
                <a:gd name="connsiteX5" fmla="*/ 1897380 w 2086949"/>
                <a:gd name="connsiteY5" fmla="*/ 1139258 h 1337397"/>
                <a:gd name="connsiteX6" fmla="*/ 1268730 w 2086949"/>
                <a:gd name="connsiteY6" fmla="*/ 1337378 h 1337397"/>
                <a:gd name="connsiteX7" fmla="*/ 213360 w 2086949"/>
                <a:gd name="connsiteY7" fmla="*/ 1337378 h 1337397"/>
                <a:gd name="connsiteX8" fmla="*/ 0 w 2086949"/>
                <a:gd name="connsiteY8" fmla="*/ 1249748 h 133739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102673"/>
                <a:gd name="connsiteY0" fmla="*/ 1268798 h 1344151"/>
                <a:gd name="connsiteX1" fmla="*/ 801 w 2102673"/>
                <a:gd name="connsiteY1" fmla="*/ 746828 h 1344151"/>
                <a:gd name="connsiteX2" fmla="*/ 515151 w 2102673"/>
                <a:gd name="connsiteY2" fmla="*/ 167708 h 1344151"/>
                <a:gd name="connsiteX3" fmla="*/ 1136181 w 2102673"/>
                <a:gd name="connsiteY3" fmla="*/ 148658 h 1344151"/>
                <a:gd name="connsiteX4" fmla="*/ 1932471 w 2102673"/>
                <a:gd name="connsiteY4" fmla="*/ 598238 h 1344151"/>
                <a:gd name="connsiteX5" fmla="*/ 1905801 w 2102673"/>
                <a:gd name="connsiteY5" fmla="*/ 1139258 h 1344151"/>
                <a:gd name="connsiteX6" fmla="*/ 1277151 w 2102673"/>
                <a:gd name="connsiteY6" fmla="*/ 1337378 h 1344151"/>
                <a:gd name="connsiteX7" fmla="*/ 221781 w 2102673"/>
                <a:gd name="connsiteY7" fmla="*/ 1337378 h 1344151"/>
                <a:gd name="connsiteX8" fmla="*/ 801 w 2102673"/>
                <a:gd name="connsiteY8" fmla="*/ 1268798 h 1344151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66707"/>
                <a:gd name="connsiteX1" fmla="*/ 801 w 2102673"/>
                <a:gd name="connsiteY1" fmla="*/ 746828 h 1366707"/>
                <a:gd name="connsiteX2" fmla="*/ 515151 w 2102673"/>
                <a:gd name="connsiteY2" fmla="*/ 167708 h 1366707"/>
                <a:gd name="connsiteX3" fmla="*/ 1136181 w 2102673"/>
                <a:gd name="connsiteY3" fmla="*/ 148658 h 1366707"/>
                <a:gd name="connsiteX4" fmla="*/ 1932471 w 2102673"/>
                <a:gd name="connsiteY4" fmla="*/ 598238 h 1366707"/>
                <a:gd name="connsiteX5" fmla="*/ 1905801 w 2102673"/>
                <a:gd name="connsiteY5" fmla="*/ 1139258 h 1366707"/>
                <a:gd name="connsiteX6" fmla="*/ 1277151 w 2102673"/>
                <a:gd name="connsiteY6" fmla="*/ 1337378 h 1366707"/>
                <a:gd name="connsiteX7" fmla="*/ 221781 w 2102673"/>
                <a:gd name="connsiteY7" fmla="*/ 1337378 h 1366707"/>
                <a:gd name="connsiteX8" fmla="*/ 801 w 2102673"/>
                <a:gd name="connsiteY8" fmla="*/ 1268798 h 136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673" h="1366707">
                  <a:moveTo>
                    <a:pt x="801" y="1268798"/>
                  </a:moveTo>
                  <a:cubicBezTo>
                    <a:pt x="8421" y="1098618"/>
                    <a:pt x="-3009" y="920818"/>
                    <a:pt x="801" y="746828"/>
                  </a:cubicBezTo>
                  <a:cubicBezTo>
                    <a:pt x="141771" y="534738"/>
                    <a:pt x="336081" y="337888"/>
                    <a:pt x="515151" y="167708"/>
                  </a:cubicBezTo>
                  <a:cubicBezTo>
                    <a:pt x="710731" y="-6282"/>
                    <a:pt x="662471" y="-92642"/>
                    <a:pt x="1136181" y="148658"/>
                  </a:cubicBezTo>
                  <a:cubicBezTo>
                    <a:pt x="1526071" y="337888"/>
                    <a:pt x="1543851" y="350588"/>
                    <a:pt x="1932471" y="598238"/>
                  </a:cubicBezTo>
                  <a:cubicBezTo>
                    <a:pt x="2242351" y="852238"/>
                    <a:pt x="2064551" y="1007178"/>
                    <a:pt x="1905801" y="1139258"/>
                  </a:cubicBezTo>
                  <a:cubicBezTo>
                    <a:pt x="1686091" y="1291658"/>
                    <a:pt x="1496861" y="1318328"/>
                    <a:pt x="1277151" y="1337378"/>
                  </a:cubicBezTo>
                  <a:cubicBezTo>
                    <a:pt x="915201" y="1362778"/>
                    <a:pt x="600241" y="1388178"/>
                    <a:pt x="221781" y="1337378"/>
                  </a:cubicBezTo>
                  <a:cubicBezTo>
                    <a:pt x="78271" y="1334838"/>
                    <a:pt x="71921" y="1298008"/>
                    <a:pt x="801" y="12687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70B67F75-198E-D5CF-AE86-98D99D0DB2E6}"/>
                </a:ext>
              </a:extLst>
            </p:cNvPr>
            <p:cNvSpPr/>
            <p:nvPr/>
          </p:nvSpPr>
          <p:spPr>
            <a:xfrm>
              <a:off x="11584007" y="185461"/>
              <a:ext cx="172857" cy="112058"/>
            </a:xfrm>
            <a:custGeom>
              <a:avLst/>
              <a:gdLst>
                <a:gd name="connsiteX0" fmla="*/ 0 w 1651000"/>
                <a:gd name="connsiteY0" fmla="*/ 5080 h 965200"/>
                <a:gd name="connsiteX1" fmla="*/ 1651000 w 1651000"/>
                <a:gd name="connsiteY1" fmla="*/ 0 h 965200"/>
                <a:gd name="connsiteX2" fmla="*/ 703580 w 1651000"/>
                <a:gd name="connsiteY2" fmla="*/ 965200 h 965200"/>
                <a:gd name="connsiteX3" fmla="*/ 337820 w 1651000"/>
                <a:gd name="connsiteY3" fmla="*/ 957580 h 965200"/>
                <a:gd name="connsiteX4" fmla="*/ 7620 w 1651000"/>
                <a:gd name="connsiteY4" fmla="*/ 414020 h 965200"/>
                <a:gd name="connsiteX5" fmla="*/ 0 w 1651000"/>
                <a:gd name="connsiteY5" fmla="*/ 5080 h 96520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1028451"/>
                <a:gd name="connsiteX1" fmla="*/ 1666240 w 1666240"/>
                <a:gd name="connsiteY1" fmla="*/ 0 h 1028451"/>
                <a:gd name="connsiteX2" fmla="*/ 703580 w 1666240"/>
                <a:gd name="connsiteY2" fmla="*/ 967740 h 1028451"/>
                <a:gd name="connsiteX3" fmla="*/ 337820 w 1666240"/>
                <a:gd name="connsiteY3" fmla="*/ 960120 h 1028451"/>
                <a:gd name="connsiteX4" fmla="*/ 7620 w 1666240"/>
                <a:gd name="connsiteY4" fmla="*/ 416560 h 1028451"/>
                <a:gd name="connsiteX5" fmla="*/ 0 w 1666240"/>
                <a:gd name="connsiteY5" fmla="*/ 7620 h 1028451"/>
                <a:gd name="connsiteX0" fmla="*/ 0 w 1666240"/>
                <a:gd name="connsiteY0" fmla="*/ 7620 h 1083146"/>
                <a:gd name="connsiteX1" fmla="*/ 1666240 w 1666240"/>
                <a:gd name="connsiteY1" fmla="*/ 0 h 1083146"/>
                <a:gd name="connsiteX2" fmla="*/ 703580 w 1666240"/>
                <a:gd name="connsiteY2" fmla="*/ 967740 h 1083146"/>
                <a:gd name="connsiteX3" fmla="*/ 337820 w 1666240"/>
                <a:gd name="connsiteY3" fmla="*/ 960120 h 1083146"/>
                <a:gd name="connsiteX4" fmla="*/ 7620 w 1666240"/>
                <a:gd name="connsiteY4" fmla="*/ 416560 h 1083146"/>
                <a:gd name="connsiteX5" fmla="*/ 0 w 1666240"/>
                <a:gd name="connsiteY5" fmla="*/ 7620 h 1083146"/>
                <a:gd name="connsiteX0" fmla="*/ 0 w 1666240"/>
                <a:gd name="connsiteY0" fmla="*/ 7620 h 1100272"/>
                <a:gd name="connsiteX1" fmla="*/ 1666240 w 1666240"/>
                <a:gd name="connsiteY1" fmla="*/ 0 h 1100272"/>
                <a:gd name="connsiteX2" fmla="*/ 703580 w 1666240"/>
                <a:gd name="connsiteY2" fmla="*/ 967740 h 1100272"/>
                <a:gd name="connsiteX3" fmla="*/ 337820 w 1666240"/>
                <a:gd name="connsiteY3" fmla="*/ 960120 h 1100272"/>
                <a:gd name="connsiteX4" fmla="*/ 7620 w 1666240"/>
                <a:gd name="connsiteY4" fmla="*/ 416560 h 1100272"/>
                <a:gd name="connsiteX5" fmla="*/ 0 w 1666240"/>
                <a:gd name="connsiteY5" fmla="*/ 7620 h 1100272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53912"/>
                <a:gd name="connsiteX1" fmla="*/ 1666240 w 1666240"/>
                <a:gd name="connsiteY1" fmla="*/ 0 h 1053912"/>
                <a:gd name="connsiteX2" fmla="*/ 703580 w 1666240"/>
                <a:gd name="connsiteY2" fmla="*/ 967740 h 1053912"/>
                <a:gd name="connsiteX3" fmla="*/ 373380 w 1666240"/>
                <a:gd name="connsiteY3" fmla="*/ 855980 h 1053912"/>
                <a:gd name="connsiteX4" fmla="*/ 7620 w 1666240"/>
                <a:gd name="connsiteY4" fmla="*/ 416560 h 1053912"/>
                <a:gd name="connsiteX5" fmla="*/ 0 w 1666240"/>
                <a:gd name="connsiteY5" fmla="*/ 7620 h 1053912"/>
                <a:gd name="connsiteX0" fmla="*/ 0 w 1666240"/>
                <a:gd name="connsiteY0" fmla="*/ 7620 h 1060904"/>
                <a:gd name="connsiteX1" fmla="*/ 1666240 w 1666240"/>
                <a:gd name="connsiteY1" fmla="*/ 0 h 1060904"/>
                <a:gd name="connsiteX2" fmla="*/ 703580 w 1666240"/>
                <a:gd name="connsiteY2" fmla="*/ 967740 h 1060904"/>
                <a:gd name="connsiteX3" fmla="*/ 327660 w 1666240"/>
                <a:gd name="connsiteY3" fmla="*/ 881380 h 1060904"/>
                <a:gd name="connsiteX4" fmla="*/ 7620 w 1666240"/>
                <a:gd name="connsiteY4" fmla="*/ 416560 h 1060904"/>
                <a:gd name="connsiteX5" fmla="*/ 0 w 1666240"/>
                <a:gd name="connsiteY5" fmla="*/ 7620 h 1060904"/>
                <a:gd name="connsiteX0" fmla="*/ 0 w 1666240"/>
                <a:gd name="connsiteY0" fmla="*/ 7620 h 1102735"/>
                <a:gd name="connsiteX1" fmla="*/ 1666240 w 1666240"/>
                <a:gd name="connsiteY1" fmla="*/ 0 h 1102735"/>
                <a:gd name="connsiteX2" fmla="*/ 703580 w 1666240"/>
                <a:gd name="connsiteY2" fmla="*/ 967740 h 1102735"/>
                <a:gd name="connsiteX3" fmla="*/ 327660 w 1666240"/>
                <a:gd name="connsiteY3" fmla="*/ 881380 h 1102735"/>
                <a:gd name="connsiteX4" fmla="*/ 7620 w 1666240"/>
                <a:gd name="connsiteY4" fmla="*/ 416560 h 1102735"/>
                <a:gd name="connsiteX5" fmla="*/ 0 w 1666240"/>
                <a:gd name="connsiteY5" fmla="*/ 7620 h 1102735"/>
                <a:gd name="connsiteX0" fmla="*/ 0 w 1666240"/>
                <a:gd name="connsiteY0" fmla="*/ 7620 h 1112070"/>
                <a:gd name="connsiteX1" fmla="*/ 1666240 w 1666240"/>
                <a:gd name="connsiteY1" fmla="*/ 0 h 1112070"/>
                <a:gd name="connsiteX2" fmla="*/ 703580 w 1666240"/>
                <a:gd name="connsiteY2" fmla="*/ 967740 h 1112070"/>
                <a:gd name="connsiteX3" fmla="*/ 281940 w 1666240"/>
                <a:gd name="connsiteY3" fmla="*/ 901700 h 1112070"/>
                <a:gd name="connsiteX4" fmla="*/ 7620 w 1666240"/>
                <a:gd name="connsiteY4" fmla="*/ 416560 h 1112070"/>
                <a:gd name="connsiteX5" fmla="*/ 0 w 1666240"/>
                <a:gd name="connsiteY5" fmla="*/ 7620 h 1112070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3688"/>
                <a:gd name="connsiteX1" fmla="*/ 1666240 w 1666240"/>
                <a:gd name="connsiteY1" fmla="*/ 0 h 1093688"/>
                <a:gd name="connsiteX2" fmla="*/ 703580 w 1666240"/>
                <a:gd name="connsiteY2" fmla="*/ 967740 h 1093688"/>
                <a:gd name="connsiteX3" fmla="*/ 274320 w 1666240"/>
                <a:gd name="connsiteY3" fmla="*/ 904240 h 1093688"/>
                <a:gd name="connsiteX4" fmla="*/ 7620 w 1666240"/>
                <a:gd name="connsiteY4" fmla="*/ 416560 h 1093688"/>
                <a:gd name="connsiteX5" fmla="*/ 0 w 1666240"/>
                <a:gd name="connsiteY5" fmla="*/ 7620 h 1093688"/>
                <a:gd name="connsiteX0" fmla="*/ 7656 w 1673896"/>
                <a:gd name="connsiteY0" fmla="*/ 7620 h 1093688"/>
                <a:gd name="connsiteX1" fmla="*/ 1673896 w 1673896"/>
                <a:gd name="connsiteY1" fmla="*/ 0 h 1093688"/>
                <a:gd name="connsiteX2" fmla="*/ 711236 w 1673896"/>
                <a:gd name="connsiteY2" fmla="*/ 967740 h 1093688"/>
                <a:gd name="connsiteX3" fmla="*/ 281976 w 1673896"/>
                <a:gd name="connsiteY3" fmla="*/ 904240 h 1093688"/>
                <a:gd name="connsiteX4" fmla="*/ 36 w 1673896"/>
                <a:gd name="connsiteY4" fmla="*/ 370840 h 1093688"/>
                <a:gd name="connsiteX5" fmla="*/ 7656 w 1673896"/>
                <a:gd name="connsiteY5" fmla="*/ 7620 h 1093688"/>
                <a:gd name="connsiteX0" fmla="*/ 0 w 1678940"/>
                <a:gd name="connsiteY0" fmla="*/ 7620 h 1093688"/>
                <a:gd name="connsiteX1" fmla="*/ 1678940 w 1678940"/>
                <a:gd name="connsiteY1" fmla="*/ 0 h 1093688"/>
                <a:gd name="connsiteX2" fmla="*/ 716280 w 1678940"/>
                <a:gd name="connsiteY2" fmla="*/ 967740 h 1093688"/>
                <a:gd name="connsiteX3" fmla="*/ 287020 w 1678940"/>
                <a:gd name="connsiteY3" fmla="*/ 904240 h 1093688"/>
                <a:gd name="connsiteX4" fmla="*/ 5080 w 1678940"/>
                <a:gd name="connsiteY4" fmla="*/ 370840 h 1093688"/>
                <a:gd name="connsiteX5" fmla="*/ 0 w 1678940"/>
                <a:gd name="connsiteY5" fmla="*/ 7620 h 1093688"/>
                <a:gd name="connsiteX0" fmla="*/ 0 w 1678940"/>
                <a:gd name="connsiteY0" fmla="*/ 7620 h 1104124"/>
                <a:gd name="connsiteX1" fmla="*/ 1678940 w 1678940"/>
                <a:gd name="connsiteY1" fmla="*/ 0 h 1104124"/>
                <a:gd name="connsiteX2" fmla="*/ 716280 w 1678940"/>
                <a:gd name="connsiteY2" fmla="*/ 967740 h 1104124"/>
                <a:gd name="connsiteX3" fmla="*/ 287020 w 1678940"/>
                <a:gd name="connsiteY3" fmla="*/ 904240 h 1104124"/>
                <a:gd name="connsiteX4" fmla="*/ 5080 w 1678940"/>
                <a:gd name="connsiteY4" fmla="*/ 370840 h 1104124"/>
                <a:gd name="connsiteX5" fmla="*/ 0 w 1678940"/>
                <a:gd name="connsiteY5" fmla="*/ 7620 h 1104124"/>
                <a:gd name="connsiteX0" fmla="*/ 0 w 1678940"/>
                <a:gd name="connsiteY0" fmla="*/ 7620 h 1052879"/>
                <a:gd name="connsiteX1" fmla="*/ 1678940 w 1678940"/>
                <a:gd name="connsiteY1" fmla="*/ 0 h 1052879"/>
                <a:gd name="connsiteX2" fmla="*/ 843280 w 1678940"/>
                <a:gd name="connsiteY2" fmla="*/ 866140 h 1052879"/>
                <a:gd name="connsiteX3" fmla="*/ 287020 w 1678940"/>
                <a:gd name="connsiteY3" fmla="*/ 904240 h 1052879"/>
                <a:gd name="connsiteX4" fmla="*/ 5080 w 1678940"/>
                <a:gd name="connsiteY4" fmla="*/ 370840 h 1052879"/>
                <a:gd name="connsiteX5" fmla="*/ 0 w 1678940"/>
                <a:gd name="connsiteY5" fmla="*/ 7620 h 1052879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3840"/>
                <a:gd name="connsiteX1" fmla="*/ 1678940 w 1678940"/>
                <a:gd name="connsiteY1" fmla="*/ 0 h 1093840"/>
                <a:gd name="connsiteX2" fmla="*/ 843280 w 1678940"/>
                <a:gd name="connsiteY2" fmla="*/ 866140 h 1093840"/>
                <a:gd name="connsiteX3" fmla="*/ 287020 w 1678940"/>
                <a:gd name="connsiteY3" fmla="*/ 904240 h 1093840"/>
                <a:gd name="connsiteX4" fmla="*/ 5080 w 1678940"/>
                <a:gd name="connsiteY4" fmla="*/ 370840 h 1093840"/>
                <a:gd name="connsiteX5" fmla="*/ 0 w 1678940"/>
                <a:gd name="connsiteY5" fmla="*/ 7620 h 1093840"/>
                <a:gd name="connsiteX0" fmla="*/ 0 w 1678940"/>
                <a:gd name="connsiteY0" fmla="*/ 7620 h 872383"/>
                <a:gd name="connsiteX1" fmla="*/ 1678940 w 1678940"/>
                <a:gd name="connsiteY1" fmla="*/ 0 h 872383"/>
                <a:gd name="connsiteX2" fmla="*/ 843280 w 1678940"/>
                <a:gd name="connsiteY2" fmla="*/ 866140 h 872383"/>
                <a:gd name="connsiteX3" fmla="*/ 5080 w 1678940"/>
                <a:gd name="connsiteY3" fmla="*/ 370840 h 872383"/>
                <a:gd name="connsiteX4" fmla="*/ 0 w 1678940"/>
                <a:gd name="connsiteY4" fmla="*/ 7620 h 872383"/>
                <a:gd name="connsiteX0" fmla="*/ 0 w 1678940"/>
                <a:gd name="connsiteY0" fmla="*/ 7620 h 1054367"/>
                <a:gd name="connsiteX1" fmla="*/ 1678940 w 1678940"/>
                <a:gd name="connsiteY1" fmla="*/ 0 h 1054367"/>
                <a:gd name="connsiteX2" fmla="*/ 843280 w 1678940"/>
                <a:gd name="connsiteY2" fmla="*/ 866140 h 1054367"/>
                <a:gd name="connsiteX3" fmla="*/ 5080 w 1678940"/>
                <a:gd name="connsiteY3" fmla="*/ 370840 h 1054367"/>
                <a:gd name="connsiteX4" fmla="*/ 0 w 1678940"/>
                <a:gd name="connsiteY4" fmla="*/ 7620 h 1054367"/>
                <a:gd name="connsiteX0" fmla="*/ 0 w 1678940"/>
                <a:gd name="connsiteY0" fmla="*/ 7620 h 1091199"/>
                <a:gd name="connsiteX1" fmla="*/ 1678940 w 1678940"/>
                <a:gd name="connsiteY1" fmla="*/ 0 h 1091199"/>
                <a:gd name="connsiteX2" fmla="*/ 843280 w 1678940"/>
                <a:gd name="connsiteY2" fmla="*/ 866140 h 1091199"/>
                <a:gd name="connsiteX3" fmla="*/ 5080 w 1678940"/>
                <a:gd name="connsiteY3" fmla="*/ 370840 h 1091199"/>
                <a:gd name="connsiteX4" fmla="*/ 0 w 1678940"/>
                <a:gd name="connsiteY4" fmla="*/ 7620 h 1091199"/>
                <a:gd name="connsiteX0" fmla="*/ 0 w 1678940"/>
                <a:gd name="connsiteY0" fmla="*/ 7620 h 1098088"/>
                <a:gd name="connsiteX1" fmla="*/ 1678940 w 1678940"/>
                <a:gd name="connsiteY1" fmla="*/ 0 h 1098088"/>
                <a:gd name="connsiteX2" fmla="*/ 843280 w 1678940"/>
                <a:gd name="connsiteY2" fmla="*/ 866140 h 1098088"/>
                <a:gd name="connsiteX3" fmla="*/ 22860 w 1678940"/>
                <a:gd name="connsiteY3" fmla="*/ 406400 h 1098088"/>
                <a:gd name="connsiteX4" fmla="*/ 0 w 1678940"/>
                <a:gd name="connsiteY4" fmla="*/ 7620 h 1098088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4901 w 1683841"/>
                <a:gd name="connsiteY0" fmla="*/ 7620 h 1089312"/>
                <a:gd name="connsiteX1" fmla="*/ 1683841 w 1683841"/>
                <a:gd name="connsiteY1" fmla="*/ 0 h 1089312"/>
                <a:gd name="connsiteX2" fmla="*/ 848181 w 1683841"/>
                <a:gd name="connsiteY2" fmla="*/ 866140 h 1089312"/>
                <a:gd name="connsiteX3" fmla="*/ 4901 w 1683841"/>
                <a:gd name="connsiteY3" fmla="*/ 401320 h 1089312"/>
                <a:gd name="connsiteX4" fmla="*/ 4901 w 1683841"/>
                <a:gd name="connsiteY4" fmla="*/ 7620 h 1089312"/>
                <a:gd name="connsiteX0" fmla="*/ 2863 w 1681803"/>
                <a:gd name="connsiteY0" fmla="*/ 7620 h 1090263"/>
                <a:gd name="connsiteX1" fmla="*/ 1681803 w 1681803"/>
                <a:gd name="connsiteY1" fmla="*/ 0 h 1090263"/>
                <a:gd name="connsiteX2" fmla="*/ 846143 w 1681803"/>
                <a:gd name="connsiteY2" fmla="*/ 866140 h 1090263"/>
                <a:gd name="connsiteX3" fmla="*/ 5403 w 1681803"/>
                <a:gd name="connsiteY3" fmla="*/ 406400 h 1090263"/>
                <a:gd name="connsiteX4" fmla="*/ 2863 w 1681803"/>
                <a:gd name="connsiteY4" fmla="*/ 7620 h 10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03" h="1090263">
                  <a:moveTo>
                    <a:pt x="2863" y="7620"/>
                  </a:moveTo>
                  <a:lnTo>
                    <a:pt x="1681803" y="0"/>
                  </a:lnTo>
                  <a:cubicBezTo>
                    <a:pt x="1401556" y="353060"/>
                    <a:pt x="1177190" y="543560"/>
                    <a:pt x="846143" y="866140"/>
                  </a:cubicBezTo>
                  <a:cubicBezTo>
                    <a:pt x="351266" y="1446107"/>
                    <a:pt x="186590" y="757767"/>
                    <a:pt x="5403" y="406400"/>
                  </a:cubicBezTo>
                  <a:cubicBezTo>
                    <a:pt x="-8144" y="265853"/>
                    <a:pt x="8790" y="155787"/>
                    <a:pt x="2863" y="76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Retângulo 14">
            <a:extLst>
              <a:ext uri="{FF2B5EF4-FFF2-40B4-BE49-F238E27FC236}">
                <a16:creationId xmlns:a16="http://schemas.microsoft.com/office/drawing/2014/main" id="{B3170720-6FB9-FBC0-96AE-129605001D6A}"/>
              </a:ext>
            </a:extLst>
          </p:cNvPr>
          <p:cNvSpPr/>
          <p:nvPr/>
        </p:nvSpPr>
        <p:spPr>
          <a:xfrm>
            <a:off x="401215" y="1008456"/>
            <a:ext cx="11592399" cy="286604"/>
          </a:xfrm>
          <a:prstGeom prst="rect">
            <a:avLst/>
          </a:prstGeom>
          <a:solidFill>
            <a:srgbClr val="A8D3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3F7F1"/>
              </a:highlight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DE80CBD-9CA3-63FE-6E16-F517A2D8BF05}"/>
              </a:ext>
            </a:extLst>
          </p:cNvPr>
          <p:cNvSpPr/>
          <p:nvPr/>
        </p:nvSpPr>
        <p:spPr>
          <a:xfrm>
            <a:off x="401215" y="3682024"/>
            <a:ext cx="11592399" cy="286604"/>
          </a:xfrm>
          <a:prstGeom prst="rect">
            <a:avLst/>
          </a:prstGeom>
          <a:solidFill>
            <a:srgbClr val="A8D3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3F7F1"/>
              </a:highlight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E0FC6D4-698C-5673-C3AD-A64DB8C2D197}"/>
              </a:ext>
            </a:extLst>
          </p:cNvPr>
          <p:cNvSpPr txBox="1"/>
          <p:nvPr/>
        </p:nvSpPr>
        <p:spPr>
          <a:xfrm>
            <a:off x="9399425" y="973144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Com Tratamento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1F3D463-3AA4-067F-218A-EFACFB34A531}"/>
              </a:ext>
            </a:extLst>
          </p:cNvPr>
          <p:cNvSpPr txBox="1"/>
          <p:nvPr/>
        </p:nvSpPr>
        <p:spPr>
          <a:xfrm>
            <a:off x="1254676" y="973144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Sem Tratamento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D46B66F-CB9A-9DFB-0417-8AF7A3792179}"/>
              </a:ext>
            </a:extLst>
          </p:cNvPr>
          <p:cNvSpPr txBox="1"/>
          <p:nvPr/>
        </p:nvSpPr>
        <p:spPr>
          <a:xfrm>
            <a:off x="9399425" y="3636829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Com Tratamento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E9D8748-B6EF-7C0C-FC89-C8072DB852D2}"/>
              </a:ext>
            </a:extLst>
          </p:cNvPr>
          <p:cNvSpPr txBox="1"/>
          <p:nvPr/>
        </p:nvSpPr>
        <p:spPr>
          <a:xfrm>
            <a:off x="1224197" y="3637816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Sem Tratamento</a:t>
            </a:r>
          </a:p>
        </p:txBody>
      </p:sp>
      <p:sp>
        <p:nvSpPr>
          <p:cNvPr id="2" name="Rectangle 20">
            <a:extLst>
              <a:ext uri="{FF2B5EF4-FFF2-40B4-BE49-F238E27FC236}">
                <a16:creationId xmlns:a16="http://schemas.microsoft.com/office/drawing/2014/main" id="{39659EF7-1B59-3BE2-6BA3-3D17DF39577B}"/>
              </a:ext>
            </a:extLst>
          </p:cNvPr>
          <p:cNvSpPr/>
          <p:nvPr/>
        </p:nvSpPr>
        <p:spPr>
          <a:xfrm>
            <a:off x="7062983" y="5816249"/>
            <a:ext cx="1501600" cy="2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da-DK" sz="800" b="1" i="1" dirty="0">
                <a:solidFill>
                  <a:srgbClr val="004328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Imagens de </a:t>
            </a:r>
          </a:p>
          <a:p>
            <a:pPr algn="r">
              <a:lnSpc>
                <a:spcPct val="80000"/>
              </a:lnSpc>
            </a:pPr>
            <a:r>
              <a:rPr lang="da-DK" sz="800" b="1" i="1" dirty="0">
                <a:solidFill>
                  <a:srgbClr val="004328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projeto da Hefest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5C35CEE-88A4-3D14-A21B-7CB8C32761E3}"/>
              </a:ext>
            </a:extLst>
          </p:cNvPr>
          <p:cNvSpPr txBox="1"/>
          <p:nvPr/>
        </p:nvSpPr>
        <p:spPr>
          <a:xfrm>
            <a:off x="556718" y="1400464"/>
            <a:ext cx="2052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>
                <a:solidFill>
                  <a:srgbClr val="E7EEE3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MINÉRIO DE FERRO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EAAF7AB-CC57-F196-BAF2-E02C127D8903}"/>
              </a:ext>
            </a:extLst>
          </p:cNvPr>
          <p:cNvSpPr txBox="1"/>
          <p:nvPr/>
        </p:nvSpPr>
        <p:spPr>
          <a:xfrm>
            <a:off x="5080800" y="3682482"/>
            <a:ext cx="2263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BÁSCULA ESCAVADEIRA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CFFC4E6-48E9-9BA8-0416-F8D53FBDB440}"/>
              </a:ext>
            </a:extLst>
          </p:cNvPr>
          <p:cNvSpPr txBox="1"/>
          <p:nvPr/>
        </p:nvSpPr>
        <p:spPr>
          <a:xfrm>
            <a:off x="5014309" y="1011772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MATERIAL RODANTE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ED207043-04DE-E1C1-C611-05A7E498CE7F}"/>
              </a:ext>
            </a:extLst>
          </p:cNvPr>
          <p:cNvSpPr/>
          <p:nvPr/>
        </p:nvSpPr>
        <p:spPr>
          <a:xfrm>
            <a:off x="3854707" y="4032797"/>
            <a:ext cx="468541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527B65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VALE – Mina Pico</a:t>
            </a:r>
          </a:p>
          <a:p>
            <a:endParaRPr lang="pt-BR" sz="800" b="1" dirty="0">
              <a:solidFill>
                <a:srgbClr val="527B65"/>
              </a:solidFill>
              <a:latin typeface="KoHo" panose="00000500000000000000" pitchFamily="2" charset="-34"/>
              <a:cs typeface="KoHo" panose="00000500000000000000" pitchFamily="2" charset="-34"/>
            </a:endParaRPr>
          </a:p>
          <a:p>
            <a:r>
              <a:rPr lang="pt-BR" sz="1200" b="1" i="1" dirty="0">
                <a:solidFill>
                  <a:srgbClr val="002D2A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•  </a:t>
            </a:r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Antes da aplicação, após 30 minutos 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 operação já era possível visualizar as principais consequências do acúmulo de material;</a:t>
            </a:r>
          </a:p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 </a:t>
            </a:r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Depois da aplicação, 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após um turno de 06 horas de operação sem limpeza;</a:t>
            </a:r>
          </a:p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Redução </a:t>
            </a:r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34 </a:t>
            </a:r>
            <a:r>
              <a:rPr lang="pt-B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seg</a:t>
            </a:r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tempo carga 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equipamento com redução aderência material na caçamba </a:t>
            </a:r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(aumento de 153 t/h).</a:t>
            </a:r>
          </a:p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Maior segurança operacional; </a:t>
            </a:r>
          </a:p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Liberação de mão de obra para outras tarefas;</a:t>
            </a:r>
          </a:p>
          <a:p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Maior produtividade e disponibilidade do equipamento.</a:t>
            </a:r>
          </a:p>
        </p:txBody>
      </p:sp>
      <p:sp>
        <p:nvSpPr>
          <p:cNvPr id="35" name="object 14">
            <a:extLst>
              <a:ext uri="{FF2B5EF4-FFF2-40B4-BE49-F238E27FC236}">
                <a16:creationId xmlns:a16="http://schemas.microsoft.com/office/drawing/2014/main" id="{23E51E2B-143D-591E-39CE-9AAF6775EB91}"/>
              </a:ext>
            </a:extLst>
          </p:cNvPr>
          <p:cNvSpPr/>
          <p:nvPr/>
        </p:nvSpPr>
        <p:spPr>
          <a:xfrm>
            <a:off x="512843" y="4002978"/>
            <a:ext cx="3269366" cy="21025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EDA6366-D762-37B4-498A-7D8CCD809888}"/>
              </a:ext>
            </a:extLst>
          </p:cNvPr>
          <p:cNvSpPr txBox="1"/>
          <p:nvPr/>
        </p:nvSpPr>
        <p:spPr>
          <a:xfrm>
            <a:off x="531712" y="5816249"/>
            <a:ext cx="1255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LATERITA</a:t>
            </a:r>
          </a:p>
        </p:txBody>
      </p:sp>
      <p:sp>
        <p:nvSpPr>
          <p:cNvPr id="44" name="object 22">
            <a:extLst>
              <a:ext uri="{FF2B5EF4-FFF2-40B4-BE49-F238E27FC236}">
                <a16:creationId xmlns:a16="http://schemas.microsoft.com/office/drawing/2014/main" id="{96211025-B7B3-0200-E6B7-FE819E24FC5E}"/>
              </a:ext>
            </a:extLst>
          </p:cNvPr>
          <p:cNvSpPr/>
          <p:nvPr/>
        </p:nvSpPr>
        <p:spPr>
          <a:xfrm>
            <a:off x="8603049" y="4011890"/>
            <a:ext cx="3290113" cy="2120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CF1A64A-6233-8071-0645-ABF8BB67D2DE}"/>
              </a:ext>
            </a:extLst>
          </p:cNvPr>
          <p:cNvSpPr>
            <a:spLocks noChangeAspect="1"/>
          </p:cNvSpPr>
          <p:nvPr/>
        </p:nvSpPr>
        <p:spPr>
          <a:xfrm>
            <a:off x="481936" y="1355702"/>
            <a:ext cx="3300273" cy="2119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7F4440-7E14-FE74-EB63-62481A907DFA}"/>
              </a:ext>
            </a:extLst>
          </p:cNvPr>
          <p:cNvSpPr/>
          <p:nvPr/>
        </p:nvSpPr>
        <p:spPr>
          <a:xfrm>
            <a:off x="3862929" y="1442880"/>
            <a:ext cx="49087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527B65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VALE – Mutuca</a:t>
            </a:r>
          </a:p>
          <a:p>
            <a:endParaRPr lang="pt-BR" sz="800" b="1" dirty="0">
              <a:solidFill>
                <a:srgbClr val="527B65"/>
              </a:solidFill>
              <a:latin typeface="KoHo" panose="00000500000000000000" pitchFamily="2" charset="-34"/>
              <a:cs typeface="KoHo" panose="00000500000000000000" pitchFamily="2" charset="-34"/>
            </a:endParaRPr>
          </a:p>
          <a:p>
            <a:r>
              <a:rPr lang="pt-BR" sz="1300" b="1" i="1" dirty="0">
                <a:solidFill>
                  <a:srgbClr val="002D2A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•  </a:t>
            </a:r>
            <a:r>
              <a:rPr lang="pt-B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Antes da aplicação</a:t>
            </a:r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na manutenção (lavagem) gastava 4 horas para limpeza e 4 caminhões pipa;</a:t>
            </a:r>
          </a:p>
          <a:p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 </a:t>
            </a:r>
            <a:r>
              <a:rPr lang="pt-B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Depois da aplicação</a:t>
            </a:r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reduziu para 1 hora e apenas 1 caminhão pipa para limpeza.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FDDA7B4-C5C3-5F59-9E70-2365BAA9940B}"/>
              </a:ext>
            </a:extLst>
          </p:cNvPr>
          <p:cNvSpPr/>
          <p:nvPr/>
        </p:nvSpPr>
        <p:spPr>
          <a:xfrm>
            <a:off x="8623796" y="1387005"/>
            <a:ext cx="3269366" cy="21126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BE45D7-9A22-E453-52C0-5BA6F3909064}"/>
              </a:ext>
            </a:extLst>
          </p:cNvPr>
          <p:cNvSpPr txBox="1"/>
          <p:nvPr/>
        </p:nvSpPr>
        <p:spPr>
          <a:xfrm>
            <a:off x="512843" y="3124123"/>
            <a:ext cx="1255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ESTÉRIL</a:t>
            </a:r>
          </a:p>
        </p:txBody>
      </p:sp>
    </p:spTree>
    <p:extLst>
      <p:ext uri="{BB962C8B-B14F-4D97-AF65-F5344CB8AC3E}">
        <p14:creationId xmlns:p14="http://schemas.microsoft.com/office/powerpoint/2010/main" val="384738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282AB-1975-B3DB-0990-2DA75A174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A6D1530D-EB23-5E45-4D41-9E38B3FE4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5" b="3691"/>
          <a:stretch/>
        </p:blipFill>
        <p:spPr>
          <a:xfrm>
            <a:off x="0" y="-54962"/>
            <a:ext cx="12192000" cy="6912962"/>
          </a:xfrm>
          <a:prstGeom prst="rect">
            <a:avLst/>
          </a:prstGeom>
        </p:spPr>
      </p:pic>
      <p:sp>
        <p:nvSpPr>
          <p:cNvPr id="25" name="Retângulo 35">
            <a:extLst>
              <a:ext uri="{FF2B5EF4-FFF2-40B4-BE49-F238E27FC236}">
                <a16:creationId xmlns:a16="http://schemas.microsoft.com/office/drawing/2014/main" id="{F3AAC3CD-7C7A-F113-12EE-DB507AF3F9E3}"/>
              </a:ext>
            </a:extLst>
          </p:cNvPr>
          <p:cNvSpPr/>
          <p:nvPr/>
        </p:nvSpPr>
        <p:spPr>
          <a:xfrm>
            <a:off x="401216" y="3961659"/>
            <a:ext cx="11592399" cy="2283987"/>
          </a:xfrm>
          <a:prstGeom prst="rect">
            <a:avLst/>
          </a:prstGeom>
          <a:solidFill>
            <a:srgbClr val="F3F7F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10302D"/>
              </a:solidFill>
              <a:latin typeface="Muli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89C4FD-6B02-CC0F-B451-3D31E4A5991D}"/>
              </a:ext>
            </a:extLst>
          </p:cNvPr>
          <p:cNvSpPr/>
          <p:nvPr/>
        </p:nvSpPr>
        <p:spPr>
          <a:xfrm>
            <a:off x="301021" y="368651"/>
            <a:ext cx="5141134" cy="2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da-DK" sz="1400" i="1" dirty="0">
                <a:solidFill>
                  <a:schemeClr val="bg1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ALGUNS CASES DE SUCESSO</a:t>
            </a:r>
          </a:p>
        </p:txBody>
      </p:sp>
      <p:sp>
        <p:nvSpPr>
          <p:cNvPr id="21" name="Retângulo 35">
            <a:extLst>
              <a:ext uri="{FF2B5EF4-FFF2-40B4-BE49-F238E27FC236}">
                <a16:creationId xmlns:a16="http://schemas.microsoft.com/office/drawing/2014/main" id="{F2839F67-11AF-548B-6FCC-62708DCDFE5F}"/>
              </a:ext>
            </a:extLst>
          </p:cNvPr>
          <p:cNvSpPr/>
          <p:nvPr/>
        </p:nvSpPr>
        <p:spPr>
          <a:xfrm>
            <a:off x="401216" y="1293187"/>
            <a:ext cx="11592399" cy="2283987"/>
          </a:xfrm>
          <a:prstGeom prst="rect">
            <a:avLst/>
          </a:prstGeom>
          <a:solidFill>
            <a:srgbClr val="F3F7F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10302D"/>
              </a:solidFill>
              <a:latin typeface="Muli" pitchFamily="2" charset="0"/>
            </a:endParaRPr>
          </a:p>
        </p:txBody>
      </p:sp>
      <p:sp>
        <p:nvSpPr>
          <p:cNvPr id="43" name="Retângulo 35">
            <a:extLst>
              <a:ext uri="{FF2B5EF4-FFF2-40B4-BE49-F238E27FC236}">
                <a16:creationId xmlns:a16="http://schemas.microsoft.com/office/drawing/2014/main" id="{B7F79588-88F0-EC20-27E8-4CF5FF1FD97E}"/>
              </a:ext>
            </a:extLst>
          </p:cNvPr>
          <p:cNvSpPr/>
          <p:nvPr/>
        </p:nvSpPr>
        <p:spPr>
          <a:xfrm>
            <a:off x="512842" y="4038498"/>
            <a:ext cx="3182648" cy="2142694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10302D"/>
              </a:solidFill>
              <a:latin typeface="Muli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922EFE4-D6A6-AC48-3642-1FACBB96901A}"/>
              </a:ext>
            </a:extLst>
          </p:cNvPr>
          <p:cNvSpPr txBox="1"/>
          <p:nvPr/>
        </p:nvSpPr>
        <p:spPr>
          <a:xfrm>
            <a:off x="2656932" y="5786019"/>
            <a:ext cx="987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chemeClr val="bg1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ESTÉRIL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8FBE85B9-C239-6503-0F07-92732C6307E0}"/>
              </a:ext>
            </a:extLst>
          </p:cNvPr>
          <p:cNvGrpSpPr/>
          <p:nvPr/>
        </p:nvGrpSpPr>
        <p:grpSpPr>
          <a:xfrm>
            <a:off x="11558905" y="217998"/>
            <a:ext cx="408578" cy="628642"/>
            <a:chOff x="11584007" y="184678"/>
            <a:chExt cx="408578" cy="628642"/>
          </a:xfrm>
        </p:grpSpPr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CF4E6770-598A-536F-F27C-989648DC31EF}"/>
                </a:ext>
              </a:extLst>
            </p:cNvPr>
            <p:cNvSpPr/>
            <p:nvPr/>
          </p:nvSpPr>
          <p:spPr>
            <a:xfrm>
              <a:off x="11586370" y="184678"/>
              <a:ext cx="406215" cy="628642"/>
            </a:xfrm>
            <a:custGeom>
              <a:avLst/>
              <a:gdLst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2240" h="6116320">
                  <a:moveTo>
                    <a:pt x="2651760" y="0"/>
                  </a:moveTo>
                  <a:lnTo>
                    <a:pt x="3952240" y="10160"/>
                  </a:lnTo>
                  <a:lnTo>
                    <a:pt x="3921760" y="6085840"/>
                  </a:lnTo>
                  <a:lnTo>
                    <a:pt x="20320" y="6116320"/>
                  </a:lnTo>
                  <a:lnTo>
                    <a:pt x="0" y="5181600"/>
                  </a:lnTo>
                  <a:cubicBezTo>
                    <a:pt x="541867" y="5242560"/>
                    <a:pt x="906949" y="5303520"/>
                    <a:pt x="1717040" y="5181600"/>
                  </a:cubicBezTo>
                  <a:cubicBezTo>
                    <a:pt x="4503928" y="4849029"/>
                    <a:pt x="4149513" y="2580640"/>
                    <a:pt x="1592580" y="1661160"/>
                  </a:cubicBezTo>
                  <a:cubicBezTo>
                    <a:pt x="1255607" y="1430020"/>
                    <a:pt x="1505373" y="1219200"/>
                    <a:pt x="1610360" y="1132840"/>
                  </a:cubicBezTo>
                  <a:lnTo>
                    <a:pt x="26517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47CF7AEF-45D3-4CF1-6AE9-671DA718BE08}"/>
                </a:ext>
              </a:extLst>
            </p:cNvPr>
            <p:cNvSpPr/>
            <p:nvPr/>
          </p:nvSpPr>
          <p:spPr>
            <a:xfrm>
              <a:off x="11587023" y="407489"/>
              <a:ext cx="216115" cy="140472"/>
            </a:xfrm>
            <a:custGeom>
              <a:avLst/>
              <a:gdLst>
                <a:gd name="connsiteX0" fmla="*/ 0 w 1905000"/>
                <a:gd name="connsiteY0" fmla="*/ 1082040 h 1169670"/>
                <a:gd name="connsiteX1" fmla="*/ 3810 w 1905000"/>
                <a:gd name="connsiteY1" fmla="*/ 579120 h 1169670"/>
                <a:gd name="connsiteX2" fmla="*/ 506730 w 1905000"/>
                <a:gd name="connsiteY2" fmla="*/ 0 h 1169670"/>
                <a:gd name="connsiteX3" fmla="*/ 1116330 w 1905000"/>
                <a:gd name="connsiteY3" fmla="*/ 3810 h 1169670"/>
                <a:gd name="connsiteX4" fmla="*/ 1905000 w 1905000"/>
                <a:gd name="connsiteY4" fmla="*/ 438150 h 1169670"/>
                <a:gd name="connsiteX5" fmla="*/ 1897380 w 1905000"/>
                <a:gd name="connsiteY5" fmla="*/ 971550 h 1169670"/>
                <a:gd name="connsiteX6" fmla="*/ 1272540 w 1905000"/>
                <a:gd name="connsiteY6" fmla="*/ 1154430 h 1169670"/>
                <a:gd name="connsiteX7" fmla="*/ 213360 w 1905000"/>
                <a:gd name="connsiteY7" fmla="*/ 1169670 h 1169670"/>
                <a:gd name="connsiteX8" fmla="*/ 0 w 1905000"/>
                <a:gd name="connsiteY8" fmla="*/ 1082040 h 1169670"/>
                <a:gd name="connsiteX0" fmla="*/ 0 w 1905000"/>
                <a:gd name="connsiteY0" fmla="*/ 1101090 h 1188720"/>
                <a:gd name="connsiteX1" fmla="*/ 3810 w 1905000"/>
                <a:gd name="connsiteY1" fmla="*/ 598170 h 1188720"/>
                <a:gd name="connsiteX2" fmla="*/ 506730 w 1905000"/>
                <a:gd name="connsiteY2" fmla="*/ 19050 h 1188720"/>
                <a:gd name="connsiteX3" fmla="*/ 1127760 w 1905000"/>
                <a:gd name="connsiteY3" fmla="*/ 0 h 1188720"/>
                <a:gd name="connsiteX4" fmla="*/ 1905000 w 1905000"/>
                <a:gd name="connsiteY4" fmla="*/ 457200 h 1188720"/>
                <a:gd name="connsiteX5" fmla="*/ 1897380 w 1905000"/>
                <a:gd name="connsiteY5" fmla="*/ 990600 h 1188720"/>
                <a:gd name="connsiteX6" fmla="*/ 1272540 w 1905000"/>
                <a:gd name="connsiteY6" fmla="*/ 1173480 h 1188720"/>
                <a:gd name="connsiteX7" fmla="*/ 213360 w 1905000"/>
                <a:gd name="connsiteY7" fmla="*/ 1188720 h 1188720"/>
                <a:gd name="connsiteX8" fmla="*/ 0 w 1905000"/>
                <a:gd name="connsiteY8" fmla="*/ 1101090 h 1188720"/>
                <a:gd name="connsiteX0" fmla="*/ 0 w 1905000"/>
                <a:gd name="connsiteY0" fmla="*/ 1204927 h 1292557"/>
                <a:gd name="connsiteX1" fmla="*/ 3810 w 1905000"/>
                <a:gd name="connsiteY1" fmla="*/ 702007 h 1292557"/>
                <a:gd name="connsiteX2" fmla="*/ 506730 w 1905000"/>
                <a:gd name="connsiteY2" fmla="*/ 122887 h 1292557"/>
                <a:gd name="connsiteX3" fmla="*/ 1127760 w 1905000"/>
                <a:gd name="connsiteY3" fmla="*/ 103837 h 1292557"/>
                <a:gd name="connsiteX4" fmla="*/ 1905000 w 1905000"/>
                <a:gd name="connsiteY4" fmla="*/ 561037 h 1292557"/>
                <a:gd name="connsiteX5" fmla="*/ 1897380 w 1905000"/>
                <a:gd name="connsiteY5" fmla="*/ 1094437 h 1292557"/>
                <a:gd name="connsiteX6" fmla="*/ 1272540 w 1905000"/>
                <a:gd name="connsiteY6" fmla="*/ 1277317 h 1292557"/>
                <a:gd name="connsiteX7" fmla="*/ 213360 w 1905000"/>
                <a:gd name="connsiteY7" fmla="*/ 1292557 h 1292557"/>
                <a:gd name="connsiteX8" fmla="*/ 0 w 1905000"/>
                <a:gd name="connsiteY8" fmla="*/ 1204927 h 1292557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2041328"/>
                <a:gd name="connsiteY0" fmla="*/ 1249748 h 1337378"/>
                <a:gd name="connsiteX1" fmla="*/ 3810 w 2041328"/>
                <a:gd name="connsiteY1" fmla="*/ 746828 h 1337378"/>
                <a:gd name="connsiteX2" fmla="*/ 506730 w 2041328"/>
                <a:gd name="connsiteY2" fmla="*/ 167708 h 1337378"/>
                <a:gd name="connsiteX3" fmla="*/ 1127760 w 2041328"/>
                <a:gd name="connsiteY3" fmla="*/ 148658 h 1337378"/>
                <a:gd name="connsiteX4" fmla="*/ 1905000 w 2041328"/>
                <a:gd name="connsiteY4" fmla="*/ 605858 h 1337378"/>
                <a:gd name="connsiteX5" fmla="*/ 1897380 w 2041328"/>
                <a:gd name="connsiteY5" fmla="*/ 1139258 h 1337378"/>
                <a:gd name="connsiteX6" fmla="*/ 1272540 w 2041328"/>
                <a:gd name="connsiteY6" fmla="*/ 1322138 h 1337378"/>
                <a:gd name="connsiteX7" fmla="*/ 213360 w 2041328"/>
                <a:gd name="connsiteY7" fmla="*/ 1337378 h 1337378"/>
                <a:gd name="connsiteX8" fmla="*/ 0 w 2041328"/>
                <a:gd name="connsiteY8" fmla="*/ 1249748 h 1337378"/>
                <a:gd name="connsiteX0" fmla="*/ 0 w 2047040"/>
                <a:gd name="connsiteY0" fmla="*/ 1249748 h 1337378"/>
                <a:gd name="connsiteX1" fmla="*/ 3810 w 2047040"/>
                <a:gd name="connsiteY1" fmla="*/ 746828 h 1337378"/>
                <a:gd name="connsiteX2" fmla="*/ 506730 w 2047040"/>
                <a:gd name="connsiteY2" fmla="*/ 167708 h 1337378"/>
                <a:gd name="connsiteX3" fmla="*/ 1127760 w 2047040"/>
                <a:gd name="connsiteY3" fmla="*/ 148658 h 1337378"/>
                <a:gd name="connsiteX4" fmla="*/ 1912620 w 2047040"/>
                <a:gd name="connsiteY4" fmla="*/ 609668 h 1337378"/>
                <a:gd name="connsiteX5" fmla="*/ 1897380 w 2047040"/>
                <a:gd name="connsiteY5" fmla="*/ 1139258 h 1337378"/>
                <a:gd name="connsiteX6" fmla="*/ 1272540 w 2047040"/>
                <a:gd name="connsiteY6" fmla="*/ 1322138 h 1337378"/>
                <a:gd name="connsiteX7" fmla="*/ 213360 w 2047040"/>
                <a:gd name="connsiteY7" fmla="*/ 1337378 h 1337378"/>
                <a:gd name="connsiteX8" fmla="*/ 0 w 2047040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68730 w 2086949"/>
                <a:gd name="connsiteY6" fmla="*/ 133737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97"/>
                <a:gd name="connsiteX1" fmla="*/ 3810 w 2086949"/>
                <a:gd name="connsiteY1" fmla="*/ 746828 h 1337397"/>
                <a:gd name="connsiteX2" fmla="*/ 506730 w 2086949"/>
                <a:gd name="connsiteY2" fmla="*/ 167708 h 1337397"/>
                <a:gd name="connsiteX3" fmla="*/ 1127760 w 2086949"/>
                <a:gd name="connsiteY3" fmla="*/ 148658 h 1337397"/>
                <a:gd name="connsiteX4" fmla="*/ 1912620 w 2086949"/>
                <a:gd name="connsiteY4" fmla="*/ 609668 h 1337397"/>
                <a:gd name="connsiteX5" fmla="*/ 1897380 w 2086949"/>
                <a:gd name="connsiteY5" fmla="*/ 1139258 h 1337397"/>
                <a:gd name="connsiteX6" fmla="*/ 1268730 w 2086949"/>
                <a:gd name="connsiteY6" fmla="*/ 1337378 h 1337397"/>
                <a:gd name="connsiteX7" fmla="*/ 213360 w 2086949"/>
                <a:gd name="connsiteY7" fmla="*/ 1337378 h 1337397"/>
                <a:gd name="connsiteX8" fmla="*/ 0 w 2086949"/>
                <a:gd name="connsiteY8" fmla="*/ 1249748 h 133739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102673"/>
                <a:gd name="connsiteY0" fmla="*/ 1268798 h 1344151"/>
                <a:gd name="connsiteX1" fmla="*/ 801 w 2102673"/>
                <a:gd name="connsiteY1" fmla="*/ 746828 h 1344151"/>
                <a:gd name="connsiteX2" fmla="*/ 515151 w 2102673"/>
                <a:gd name="connsiteY2" fmla="*/ 167708 h 1344151"/>
                <a:gd name="connsiteX3" fmla="*/ 1136181 w 2102673"/>
                <a:gd name="connsiteY3" fmla="*/ 148658 h 1344151"/>
                <a:gd name="connsiteX4" fmla="*/ 1932471 w 2102673"/>
                <a:gd name="connsiteY4" fmla="*/ 598238 h 1344151"/>
                <a:gd name="connsiteX5" fmla="*/ 1905801 w 2102673"/>
                <a:gd name="connsiteY5" fmla="*/ 1139258 h 1344151"/>
                <a:gd name="connsiteX6" fmla="*/ 1277151 w 2102673"/>
                <a:gd name="connsiteY6" fmla="*/ 1337378 h 1344151"/>
                <a:gd name="connsiteX7" fmla="*/ 221781 w 2102673"/>
                <a:gd name="connsiteY7" fmla="*/ 1337378 h 1344151"/>
                <a:gd name="connsiteX8" fmla="*/ 801 w 2102673"/>
                <a:gd name="connsiteY8" fmla="*/ 1268798 h 1344151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66707"/>
                <a:gd name="connsiteX1" fmla="*/ 801 w 2102673"/>
                <a:gd name="connsiteY1" fmla="*/ 746828 h 1366707"/>
                <a:gd name="connsiteX2" fmla="*/ 515151 w 2102673"/>
                <a:gd name="connsiteY2" fmla="*/ 167708 h 1366707"/>
                <a:gd name="connsiteX3" fmla="*/ 1136181 w 2102673"/>
                <a:gd name="connsiteY3" fmla="*/ 148658 h 1366707"/>
                <a:gd name="connsiteX4" fmla="*/ 1932471 w 2102673"/>
                <a:gd name="connsiteY4" fmla="*/ 598238 h 1366707"/>
                <a:gd name="connsiteX5" fmla="*/ 1905801 w 2102673"/>
                <a:gd name="connsiteY5" fmla="*/ 1139258 h 1366707"/>
                <a:gd name="connsiteX6" fmla="*/ 1277151 w 2102673"/>
                <a:gd name="connsiteY6" fmla="*/ 1337378 h 1366707"/>
                <a:gd name="connsiteX7" fmla="*/ 221781 w 2102673"/>
                <a:gd name="connsiteY7" fmla="*/ 1337378 h 1366707"/>
                <a:gd name="connsiteX8" fmla="*/ 801 w 2102673"/>
                <a:gd name="connsiteY8" fmla="*/ 1268798 h 136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673" h="1366707">
                  <a:moveTo>
                    <a:pt x="801" y="1268798"/>
                  </a:moveTo>
                  <a:cubicBezTo>
                    <a:pt x="8421" y="1098618"/>
                    <a:pt x="-3009" y="920818"/>
                    <a:pt x="801" y="746828"/>
                  </a:cubicBezTo>
                  <a:cubicBezTo>
                    <a:pt x="141771" y="534738"/>
                    <a:pt x="336081" y="337888"/>
                    <a:pt x="515151" y="167708"/>
                  </a:cubicBezTo>
                  <a:cubicBezTo>
                    <a:pt x="710731" y="-6282"/>
                    <a:pt x="662471" y="-92642"/>
                    <a:pt x="1136181" y="148658"/>
                  </a:cubicBezTo>
                  <a:cubicBezTo>
                    <a:pt x="1526071" y="337888"/>
                    <a:pt x="1543851" y="350588"/>
                    <a:pt x="1932471" y="598238"/>
                  </a:cubicBezTo>
                  <a:cubicBezTo>
                    <a:pt x="2242351" y="852238"/>
                    <a:pt x="2064551" y="1007178"/>
                    <a:pt x="1905801" y="1139258"/>
                  </a:cubicBezTo>
                  <a:cubicBezTo>
                    <a:pt x="1686091" y="1291658"/>
                    <a:pt x="1496861" y="1318328"/>
                    <a:pt x="1277151" y="1337378"/>
                  </a:cubicBezTo>
                  <a:cubicBezTo>
                    <a:pt x="915201" y="1362778"/>
                    <a:pt x="600241" y="1388178"/>
                    <a:pt x="221781" y="1337378"/>
                  </a:cubicBezTo>
                  <a:cubicBezTo>
                    <a:pt x="78271" y="1334838"/>
                    <a:pt x="71921" y="1298008"/>
                    <a:pt x="801" y="12687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70B67F75-198E-D5CF-AE86-98D99D0DB2E6}"/>
                </a:ext>
              </a:extLst>
            </p:cNvPr>
            <p:cNvSpPr/>
            <p:nvPr/>
          </p:nvSpPr>
          <p:spPr>
            <a:xfrm>
              <a:off x="11584007" y="185461"/>
              <a:ext cx="172857" cy="112058"/>
            </a:xfrm>
            <a:custGeom>
              <a:avLst/>
              <a:gdLst>
                <a:gd name="connsiteX0" fmla="*/ 0 w 1651000"/>
                <a:gd name="connsiteY0" fmla="*/ 5080 h 965200"/>
                <a:gd name="connsiteX1" fmla="*/ 1651000 w 1651000"/>
                <a:gd name="connsiteY1" fmla="*/ 0 h 965200"/>
                <a:gd name="connsiteX2" fmla="*/ 703580 w 1651000"/>
                <a:gd name="connsiteY2" fmla="*/ 965200 h 965200"/>
                <a:gd name="connsiteX3" fmla="*/ 337820 w 1651000"/>
                <a:gd name="connsiteY3" fmla="*/ 957580 h 965200"/>
                <a:gd name="connsiteX4" fmla="*/ 7620 w 1651000"/>
                <a:gd name="connsiteY4" fmla="*/ 414020 h 965200"/>
                <a:gd name="connsiteX5" fmla="*/ 0 w 1651000"/>
                <a:gd name="connsiteY5" fmla="*/ 5080 h 96520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1028451"/>
                <a:gd name="connsiteX1" fmla="*/ 1666240 w 1666240"/>
                <a:gd name="connsiteY1" fmla="*/ 0 h 1028451"/>
                <a:gd name="connsiteX2" fmla="*/ 703580 w 1666240"/>
                <a:gd name="connsiteY2" fmla="*/ 967740 h 1028451"/>
                <a:gd name="connsiteX3" fmla="*/ 337820 w 1666240"/>
                <a:gd name="connsiteY3" fmla="*/ 960120 h 1028451"/>
                <a:gd name="connsiteX4" fmla="*/ 7620 w 1666240"/>
                <a:gd name="connsiteY4" fmla="*/ 416560 h 1028451"/>
                <a:gd name="connsiteX5" fmla="*/ 0 w 1666240"/>
                <a:gd name="connsiteY5" fmla="*/ 7620 h 1028451"/>
                <a:gd name="connsiteX0" fmla="*/ 0 w 1666240"/>
                <a:gd name="connsiteY0" fmla="*/ 7620 h 1083146"/>
                <a:gd name="connsiteX1" fmla="*/ 1666240 w 1666240"/>
                <a:gd name="connsiteY1" fmla="*/ 0 h 1083146"/>
                <a:gd name="connsiteX2" fmla="*/ 703580 w 1666240"/>
                <a:gd name="connsiteY2" fmla="*/ 967740 h 1083146"/>
                <a:gd name="connsiteX3" fmla="*/ 337820 w 1666240"/>
                <a:gd name="connsiteY3" fmla="*/ 960120 h 1083146"/>
                <a:gd name="connsiteX4" fmla="*/ 7620 w 1666240"/>
                <a:gd name="connsiteY4" fmla="*/ 416560 h 1083146"/>
                <a:gd name="connsiteX5" fmla="*/ 0 w 1666240"/>
                <a:gd name="connsiteY5" fmla="*/ 7620 h 1083146"/>
                <a:gd name="connsiteX0" fmla="*/ 0 w 1666240"/>
                <a:gd name="connsiteY0" fmla="*/ 7620 h 1100272"/>
                <a:gd name="connsiteX1" fmla="*/ 1666240 w 1666240"/>
                <a:gd name="connsiteY1" fmla="*/ 0 h 1100272"/>
                <a:gd name="connsiteX2" fmla="*/ 703580 w 1666240"/>
                <a:gd name="connsiteY2" fmla="*/ 967740 h 1100272"/>
                <a:gd name="connsiteX3" fmla="*/ 337820 w 1666240"/>
                <a:gd name="connsiteY3" fmla="*/ 960120 h 1100272"/>
                <a:gd name="connsiteX4" fmla="*/ 7620 w 1666240"/>
                <a:gd name="connsiteY4" fmla="*/ 416560 h 1100272"/>
                <a:gd name="connsiteX5" fmla="*/ 0 w 1666240"/>
                <a:gd name="connsiteY5" fmla="*/ 7620 h 1100272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53912"/>
                <a:gd name="connsiteX1" fmla="*/ 1666240 w 1666240"/>
                <a:gd name="connsiteY1" fmla="*/ 0 h 1053912"/>
                <a:gd name="connsiteX2" fmla="*/ 703580 w 1666240"/>
                <a:gd name="connsiteY2" fmla="*/ 967740 h 1053912"/>
                <a:gd name="connsiteX3" fmla="*/ 373380 w 1666240"/>
                <a:gd name="connsiteY3" fmla="*/ 855980 h 1053912"/>
                <a:gd name="connsiteX4" fmla="*/ 7620 w 1666240"/>
                <a:gd name="connsiteY4" fmla="*/ 416560 h 1053912"/>
                <a:gd name="connsiteX5" fmla="*/ 0 w 1666240"/>
                <a:gd name="connsiteY5" fmla="*/ 7620 h 1053912"/>
                <a:gd name="connsiteX0" fmla="*/ 0 w 1666240"/>
                <a:gd name="connsiteY0" fmla="*/ 7620 h 1060904"/>
                <a:gd name="connsiteX1" fmla="*/ 1666240 w 1666240"/>
                <a:gd name="connsiteY1" fmla="*/ 0 h 1060904"/>
                <a:gd name="connsiteX2" fmla="*/ 703580 w 1666240"/>
                <a:gd name="connsiteY2" fmla="*/ 967740 h 1060904"/>
                <a:gd name="connsiteX3" fmla="*/ 327660 w 1666240"/>
                <a:gd name="connsiteY3" fmla="*/ 881380 h 1060904"/>
                <a:gd name="connsiteX4" fmla="*/ 7620 w 1666240"/>
                <a:gd name="connsiteY4" fmla="*/ 416560 h 1060904"/>
                <a:gd name="connsiteX5" fmla="*/ 0 w 1666240"/>
                <a:gd name="connsiteY5" fmla="*/ 7620 h 1060904"/>
                <a:gd name="connsiteX0" fmla="*/ 0 w 1666240"/>
                <a:gd name="connsiteY0" fmla="*/ 7620 h 1102735"/>
                <a:gd name="connsiteX1" fmla="*/ 1666240 w 1666240"/>
                <a:gd name="connsiteY1" fmla="*/ 0 h 1102735"/>
                <a:gd name="connsiteX2" fmla="*/ 703580 w 1666240"/>
                <a:gd name="connsiteY2" fmla="*/ 967740 h 1102735"/>
                <a:gd name="connsiteX3" fmla="*/ 327660 w 1666240"/>
                <a:gd name="connsiteY3" fmla="*/ 881380 h 1102735"/>
                <a:gd name="connsiteX4" fmla="*/ 7620 w 1666240"/>
                <a:gd name="connsiteY4" fmla="*/ 416560 h 1102735"/>
                <a:gd name="connsiteX5" fmla="*/ 0 w 1666240"/>
                <a:gd name="connsiteY5" fmla="*/ 7620 h 1102735"/>
                <a:gd name="connsiteX0" fmla="*/ 0 w 1666240"/>
                <a:gd name="connsiteY0" fmla="*/ 7620 h 1112070"/>
                <a:gd name="connsiteX1" fmla="*/ 1666240 w 1666240"/>
                <a:gd name="connsiteY1" fmla="*/ 0 h 1112070"/>
                <a:gd name="connsiteX2" fmla="*/ 703580 w 1666240"/>
                <a:gd name="connsiteY2" fmla="*/ 967740 h 1112070"/>
                <a:gd name="connsiteX3" fmla="*/ 281940 w 1666240"/>
                <a:gd name="connsiteY3" fmla="*/ 901700 h 1112070"/>
                <a:gd name="connsiteX4" fmla="*/ 7620 w 1666240"/>
                <a:gd name="connsiteY4" fmla="*/ 416560 h 1112070"/>
                <a:gd name="connsiteX5" fmla="*/ 0 w 1666240"/>
                <a:gd name="connsiteY5" fmla="*/ 7620 h 1112070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3688"/>
                <a:gd name="connsiteX1" fmla="*/ 1666240 w 1666240"/>
                <a:gd name="connsiteY1" fmla="*/ 0 h 1093688"/>
                <a:gd name="connsiteX2" fmla="*/ 703580 w 1666240"/>
                <a:gd name="connsiteY2" fmla="*/ 967740 h 1093688"/>
                <a:gd name="connsiteX3" fmla="*/ 274320 w 1666240"/>
                <a:gd name="connsiteY3" fmla="*/ 904240 h 1093688"/>
                <a:gd name="connsiteX4" fmla="*/ 7620 w 1666240"/>
                <a:gd name="connsiteY4" fmla="*/ 416560 h 1093688"/>
                <a:gd name="connsiteX5" fmla="*/ 0 w 1666240"/>
                <a:gd name="connsiteY5" fmla="*/ 7620 h 1093688"/>
                <a:gd name="connsiteX0" fmla="*/ 7656 w 1673896"/>
                <a:gd name="connsiteY0" fmla="*/ 7620 h 1093688"/>
                <a:gd name="connsiteX1" fmla="*/ 1673896 w 1673896"/>
                <a:gd name="connsiteY1" fmla="*/ 0 h 1093688"/>
                <a:gd name="connsiteX2" fmla="*/ 711236 w 1673896"/>
                <a:gd name="connsiteY2" fmla="*/ 967740 h 1093688"/>
                <a:gd name="connsiteX3" fmla="*/ 281976 w 1673896"/>
                <a:gd name="connsiteY3" fmla="*/ 904240 h 1093688"/>
                <a:gd name="connsiteX4" fmla="*/ 36 w 1673896"/>
                <a:gd name="connsiteY4" fmla="*/ 370840 h 1093688"/>
                <a:gd name="connsiteX5" fmla="*/ 7656 w 1673896"/>
                <a:gd name="connsiteY5" fmla="*/ 7620 h 1093688"/>
                <a:gd name="connsiteX0" fmla="*/ 0 w 1678940"/>
                <a:gd name="connsiteY0" fmla="*/ 7620 h 1093688"/>
                <a:gd name="connsiteX1" fmla="*/ 1678940 w 1678940"/>
                <a:gd name="connsiteY1" fmla="*/ 0 h 1093688"/>
                <a:gd name="connsiteX2" fmla="*/ 716280 w 1678940"/>
                <a:gd name="connsiteY2" fmla="*/ 967740 h 1093688"/>
                <a:gd name="connsiteX3" fmla="*/ 287020 w 1678940"/>
                <a:gd name="connsiteY3" fmla="*/ 904240 h 1093688"/>
                <a:gd name="connsiteX4" fmla="*/ 5080 w 1678940"/>
                <a:gd name="connsiteY4" fmla="*/ 370840 h 1093688"/>
                <a:gd name="connsiteX5" fmla="*/ 0 w 1678940"/>
                <a:gd name="connsiteY5" fmla="*/ 7620 h 1093688"/>
                <a:gd name="connsiteX0" fmla="*/ 0 w 1678940"/>
                <a:gd name="connsiteY0" fmla="*/ 7620 h 1104124"/>
                <a:gd name="connsiteX1" fmla="*/ 1678940 w 1678940"/>
                <a:gd name="connsiteY1" fmla="*/ 0 h 1104124"/>
                <a:gd name="connsiteX2" fmla="*/ 716280 w 1678940"/>
                <a:gd name="connsiteY2" fmla="*/ 967740 h 1104124"/>
                <a:gd name="connsiteX3" fmla="*/ 287020 w 1678940"/>
                <a:gd name="connsiteY3" fmla="*/ 904240 h 1104124"/>
                <a:gd name="connsiteX4" fmla="*/ 5080 w 1678940"/>
                <a:gd name="connsiteY4" fmla="*/ 370840 h 1104124"/>
                <a:gd name="connsiteX5" fmla="*/ 0 w 1678940"/>
                <a:gd name="connsiteY5" fmla="*/ 7620 h 1104124"/>
                <a:gd name="connsiteX0" fmla="*/ 0 w 1678940"/>
                <a:gd name="connsiteY0" fmla="*/ 7620 h 1052879"/>
                <a:gd name="connsiteX1" fmla="*/ 1678940 w 1678940"/>
                <a:gd name="connsiteY1" fmla="*/ 0 h 1052879"/>
                <a:gd name="connsiteX2" fmla="*/ 843280 w 1678940"/>
                <a:gd name="connsiteY2" fmla="*/ 866140 h 1052879"/>
                <a:gd name="connsiteX3" fmla="*/ 287020 w 1678940"/>
                <a:gd name="connsiteY3" fmla="*/ 904240 h 1052879"/>
                <a:gd name="connsiteX4" fmla="*/ 5080 w 1678940"/>
                <a:gd name="connsiteY4" fmla="*/ 370840 h 1052879"/>
                <a:gd name="connsiteX5" fmla="*/ 0 w 1678940"/>
                <a:gd name="connsiteY5" fmla="*/ 7620 h 1052879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3840"/>
                <a:gd name="connsiteX1" fmla="*/ 1678940 w 1678940"/>
                <a:gd name="connsiteY1" fmla="*/ 0 h 1093840"/>
                <a:gd name="connsiteX2" fmla="*/ 843280 w 1678940"/>
                <a:gd name="connsiteY2" fmla="*/ 866140 h 1093840"/>
                <a:gd name="connsiteX3" fmla="*/ 287020 w 1678940"/>
                <a:gd name="connsiteY3" fmla="*/ 904240 h 1093840"/>
                <a:gd name="connsiteX4" fmla="*/ 5080 w 1678940"/>
                <a:gd name="connsiteY4" fmla="*/ 370840 h 1093840"/>
                <a:gd name="connsiteX5" fmla="*/ 0 w 1678940"/>
                <a:gd name="connsiteY5" fmla="*/ 7620 h 1093840"/>
                <a:gd name="connsiteX0" fmla="*/ 0 w 1678940"/>
                <a:gd name="connsiteY0" fmla="*/ 7620 h 872383"/>
                <a:gd name="connsiteX1" fmla="*/ 1678940 w 1678940"/>
                <a:gd name="connsiteY1" fmla="*/ 0 h 872383"/>
                <a:gd name="connsiteX2" fmla="*/ 843280 w 1678940"/>
                <a:gd name="connsiteY2" fmla="*/ 866140 h 872383"/>
                <a:gd name="connsiteX3" fmla="*/ 5080 w 1678940"/>
                <a:gd name="connsiteY3" fmla="*/ 370840 h 872383"/>
                <a:gd name="connsiteX4" fmla="*/ 0 w 1678940"/>
                <a:gd name="connsiteY4" fmla="*/ 7620 h 872383"/>
                <a:gd name="connsiteX0" fmla="*/ 0 w 1678940"/>
                <a:gd name="connsiteY0" fmla="*/ 7620 h 1054367"/>
                <a:gd name="connsiteX1" fmla="*/ 1678940 w 1678940"/>
                <a:gd name="connsiteY1" fmla="*/ 0 h 1054367"/>
                <a:gd name="connsiteX2" fmla="*/ 843280 w 1678940"/>
                <a:gd name="connsiteY2" fmla="*/ 866140 h 1054367"/>
                <a:gd name="connsiteX3" fmla="*/ 5080 w 1678940"/>
                <a:gd name="connsiteY3" fmla="*/ 370840 h 1054367"/>
                <a:gd name="connsiteX4" fmla="*/ 0 w 1678940"/>
                <a:gd name="connsiteY4" fmla="*/ 7620 h 1054367"/>
                <a:gd name="connsiteX0" fmla="*/ 0 w 1678940"/>
                <a:gd name="connsiteY0" fmla="*/ 7620 h 1091199"/>
                <a:gd name="connsiteX1" fmla="*/ 1678940 w 1678940"/>
                <a:gd name="connsiteY1" fmla="*/ 0 h 1091199"/>
                <a:gd name="connsiteX2" fmla="*/ 843280 w 1678940"/>
                <a:gd name="connsiteY2" fmla="*/ 866140 h 1091199"/>
                <a:gd name="connsiteX3" fmla="*/ 5080 w 1678940"/>
                <a:gd name="connsiteY3" fmla="*/ 370840 h 1091199"/>
                <a:gd name="connsiteX4" fmla="*/ 0 w 1678940"/>
                <a:gd name="connsiteY4" fmla="*/ 7620 h 1091199"/>
                <a:gd name="connsiteX0" fmla="*/ 0 w 1678940"/>
                <a:gd name="connsiteY0" fmla="*/ 7620 h 1098088"/>
                <a:gd name="connsiteX1" fmla="*/ 1678940 w 1678940"/>
                <a:gd name="connsiteY1" fmla="*/ 0 h 1098088"/>
                <a:gd name="connsiteX2" fmla="*/ 843280 w 1678940"/>
                <a:gd name="connsiteY2" fmla="*/ 866140 h 1098088"/>
                <a:gd name="connsiteX3" fmla="*/ 22860 w 1678940"/>
                <a:gd name="connsiteY3" fmla="*/ 406400 h 1098088"/>
                <a:gd name="connsiteX4" fmla="*/ 0 w 1678940"/>
                <a:gd name="connsiteY4" fmla="*/ 7620 h 1098088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4901 w 1683841"/>
                <a:gd name="connsiteY0" fmla="*/ 7620 h 1089312"/>
                <a:gd name="connsiteX1" fmla="*/ 1683841 w 1683841"/>
                <a:gd name="connsiteY1" fmla="*/ 0 h 1089312"/>
                <a:gd name="connsiteX2" fmla="*/ 848181 w 1683841"/>
                <a:gd name="connsiteY2" fmla="*/ 866140 h 1089312"/>
                <a:gd name="connsiteX3" fmla="*/ 4901 w 1683841"/>
                <a:gd name="connsiteY3" fmla="*/ 401320 h 1089312"/>
                <a:gd name="connsiteX4" fmla="*/ 4901 w 1683841"/>
                <a:gd name="connsiteY4" fmla="*/ 7620 h 1089312"/>
                <a:gd name="connsiteX0" fmla="*/ 2863 w 1681803"/>
                <a:gd name="connsiteY0" fmla="*/ 7620 h 1090263"/>
                <a:gd name="connsiteX1" fmla="*/ 1681803 w 1681803"/>
                <a:gd name="connsiteY1" fmla="*/ 0 h 1090263"/>
                <a:gd name="connsiteX2" fmla="*/ 846143 w 1681803"/>
                <a:gd name="connsiteY2" fmla="*/ 866140 h 1090263"/>
                <a:gd name="connsiteX3" fmla="*/ 5403 w 1681803"/>
                <a:gd name="connsiteY3" fmla="*/ 406400 h 1090263"/>
                <a:gd name="connsiteX4" fmla="*/ 2863 w 1681803"/>
                <a:gd name="connsiteY4" fmla="*/ 7620 h 10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03" h="1090263">
                  <a:moveTo>
                    <a:pt x="2863" y="7620"/>
                  </a:moveTo>
                  <a:lnTo>
                    <a:pt x="1681803" y="0"/>
                  </a:lnTo>
                  <a:cubicBezTo>
                    <a:pt x="1401556" y="353060"/>
                    <a:pt x="1177190" y="543560"/>
                    <a:pt x="846143" y="866140"/>
                  </a:cubicBezTo>
                  <a:cubicBezTo>
                    <a:pt x="351266" y="1446107"/>
                    <a:pt x="186590" y="757767"/>
                    <a:pt x="5403" y="406400"/>
                  </a:cubicBezTo>
                  <a:cubicBezTo>
                    <a:pt x="-8144" y="265853"/>
                    <a:pt x="8790" y="155787"/>
                    <a:pt x="2863" y="76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Retângulo 14">
            <a:extLst>
              <a:ext uri="{FF2B5EF4-FFF2-40B4-BE49-F238E27FC236}">
                <a16:creationId xmlns:a16="http://schemas.microsoft.com/office/drawing/2014/main" id="{B3170720-6FB9-FBC0-96AE-129605001D6A}"/>
              </a:ext>
            </a:extLst>
          </p:cNvPr>
          <p:cNvSpPr/>
          <p:nvPr/>
        </p:nvSpPr>
        <p:spPr>
          <a:xfrm>
            <a:off x="401215" y="1008456"/>
            <a:ext cx="11592399" cy="286604"/>
          </a:xfrm>
          <a:prstGeom prst="rect">
            <a:avLst/>
          </a:prstGeom>
          <a:solidFill>
            <a:srgbClr val="A8D3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3F7F1"/>
              </a:highlight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DE80CBD-9CA3-63FE-6E16-F517A2D8BF05}"/>
              </a:ext>
            </a:extLst>
          </p:cNvPr>
          <p:cNvSpPr/>
          <p:nvPr/>
        </p:nvSpPr>
        <p:spPr>
          <a:xfrm>
            <a:off x="401215" y="3682024"/>
            <a:ext cx="11592399" cy="286604"/>
          </a:xfrm>
          <a:prstGeom prst="rect">
            <a:avLst/>
          </a:prstGeom>
          <a:solidFill>
            <a:srgbClr val="A8D3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3F7F1"/>
              </a:highlight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E0FC6D4-698C-5673-C3AD-A64DB8C2D197}"/>
              </a:ext>
            </a:extLst>
          </p:cNvPr>
          <p:cNvSpPr txBox="1"/>
          <p:nvPr/>
        </p:nvSpPr>
        <p:spPr>
          <a:xfrm>
            <a:off x="9399425" y="973144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Com Tratamento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1F3D463-3AA4-067F-218A-EFACFB34A531}"/>
              </a:ext>
            </a:extLst>
          </p:cNvPr>
          <p:cNvSpPr txBox="1"/>
          <p:nvPr/>
        </p:nvSpPr>
        <p:spPr>
          <a:xfrm>
            <a:off x="1254676" y="973144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Sem Tratamento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532CD07-67FB-EFA0-E767-07ABF9048A03}"/>
              </a:ext>
            </a:extLst>
          </p:cNvPr>
          <p:cNvSpPr txBox="1"/>
          <p:nvPr/>
        </p:nvSpPr>
        <p:spPr>
          <a:xfrm>
            <a:off x="5070295" y="1011771"/>
            <a:ext cx="2318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CAÇAMBA DE CAMINHÃO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D46B66F-CB9A-9DFB-0417-8AF7A3792179}"/>
              </a:ext>
            </a:extLst>
          </p:cNvPr>
          <p:cNvSpPr txBox="1"/>
          <p:nvPr/>
        </p:nvSpPr>
        <p:spPr>
          <a:xfrm>
            <a:off x="9399425" y="3636829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Com Tratamento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E9D8748-B6EF-7C0C-FC89-C8072DB852D2}"/>
              </a:ext>
            </a:extLst>
          </p:cNvPr>
          <p:cNvSpPr txBox="1"/>
          <p:nvPr/>
        </p:nvSpPr>
        <p:spPr>
          <a:xfrm>
            <a:off x="1224197" y="3637816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Sem Tratamento</a:t>
            </a:r>
          </a:p>
        </p:txBody>
      </p:sp>
      <p:sp>
        <p:nvSpPr>
          <p:cNvPr id="2" name="Rectangle 20">
            <a:extLst>
              <a:ext uri="{FF2B5EF4-FFF2-40B4-BE49-F238E27FC236}">
                <a16:creationId xmlns:a16="http://schemas.microsoft.com/office/drawing/2014/main" id="{39659EF7-1B59-3BE2-6BA3-3D17DF39577B}"/>
              </a:ext>
            </a:extLst>
          </p:cNvPr>
          <p:cNvSpPr/>
          <p:nvPr/>
        </p:nvSpPr>
        <p:spPr>
          <a:xfrm>
            <a:off x="7062983" y="5816249"/>
            <a:ext cx="1501600" cy="2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da-DK" sz="800" b="1" i="1" dirty="0">
                <a:solidFill>
                  <a:srgbClr val="004328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Imagens de </a:t>
            </a:r>
          </a:p>
          <a:p>
            <a:pPr algn="r">
              <a:lnSpc>
                <a:spcPct val="80000"/>
              </a:lnSpc>
            </a:pPr>
            <a:r>
              <a:rPr lang="da-DK" sz="800" b="1" i="1" dirty="0">
                <a:solidFill>
                  <a:srgbClr val="004328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projeto da Hefest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11AD37A1-9EE2-18F7-2474-DECF77D2FC4B}"/>
              </a:ext>
            </a:extLst>
          </p:cNvPr>
          <p:cNvSpPr/>
          <p:nvPr/>
        </p:nvSpPr>
        <p:spPr>
          <a:xfrm>
            <a:off x="3854007" y="1349458"/>
            <a:ext cx="4783749" cy="223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527B65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MRN - Trombetas</a:t>
            </a:r>
          </a:p>
          <a:p>
            <a:endParaRPr lang="pt-BR" sz="800" b="1" dirty="0">
              <a:solidFill>
                <a:srgbClr val="527B65"/>
              </a:solidFill>
              <a:latin typeface="KoHo" panose="00000500000000000000" pitchFamily="2" charset="-34"/>
              <a:cs typeface="KoHo" panose="00000500000000000000" pitchFamily="2" charset="-34"/>
            </a:endParaRPr>
          </a:p>
          <a:p>
            <a:r>
              <a:rPr lang="pt-BR" sz="1300" b="1" i="1" dirty="0">
                <a:solidFill>
                  <a:srgbClr val="002D2A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•  </a:t>
            </a:r>
            <a:r>
              <a:rPr lang="pt-B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Antes da aplicação </a:t>
            </a:r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caçamba gerava peso morto a cada 03 viagens em média;</a:t>
            </a:r>
          </a:p>
          <a:p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 </a:t>
            </a:r>
            <a:r>
              <a:rPr lang="pt-B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Apenas uma aplicação diária</a:t>
            </a:r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;</a:t>
            </a:r>
          </a:p>
          <a:p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Redução do tempo de descarregamento com o aumento da velocidade de escoamento e aumento de produtividade;</a:t>
            </a:r>
          </a:p>
          <a:p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Aumento da segurança e mitigação do risco de tombamento por carga excêntrica; </a:t>
            </a:r>
          </a:p>
          <a:p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Aumento sensível da produtividade;</a:t>
            </a:r>
          </a:p>
          <a:p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Redução dos custos operacionais.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9365561-0C45-54ED-DD3D-5BB684327CD2}"/>
              </a:ext>
            </a:extLst>
          </p:cNvPr>
          <p:cNvGrpSpPr/>
          <p:nvPr/>
        </p:nvGrpSpPr>
        <p:grpSpPr>
          <a:xfrm>
            <a:off x="8587088" y="1337091"/>
            <a:ext cx="3288057" cy="2157279"/>
            <a:chOff x="8606752" y="1432507"/>
            <a:chExt cx="3288057" cy="2135604"/>
          </a:xfrm>
        </p:grpSpPr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116EAE02-59AC-9268-5BD9-A6EB989D9228}"/>
                </a:ext>
              </a:extLst>
            </p:cNvPr>
            <p:cNvSpPr/>
            <p:nvPr/>
          </p:nvSpPr>
          <p:spPr>
            <a:xfrm>
              <a:off x="8606752" y="1432507"/>
              <a:ext cx="2090447" cy="21356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3">
              <a:extLst>
                <a:ext uri="{FF2B5EF4-FFF2-40B4-BE49-F238E27FC236}">
                  <a16:creationId xmlns:a16="http://schemas.microsoft.com/office/drawing/2014/main" id="{196AA709-4FD2-F82D-1C26-2D59255FF101}"/>
                </a:ext>
              </a:extLst>
            </p:cNvPr>
            <p:cNvSpPr/>
            <p:nvPr/>
          </p:nvSpPr>
          <p:spPr>
            <a:xfrm>
              <a:off x="10697199" y="1472807"/>
              <a:ext cx="1197610" cy="20860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DE907B3F-804D-1260-87C3-E6355D48E8B4}"/>
              </a:ext>
            </a:extLst>
          </p:cNvPr>
          <p:cNvGrpSpPr/>
          <p:nvPr/>
        </p:nvGrpSpPr>
        <p:grpSpPr>
          <a:xfrm>
            <a:off x="512842" y="1366418"/>
            <a:ext cx="3259809" cy="2120142"/>
            <a:chOff x="507574" y="1422628"/>
            <a:chExt cx="3187916" cy="2145484"/>
          </a:xfrm>
        </p:grpSpPr>
        <p:sp>
          <p:nvSpPr>
            <p:cNvPr id="32" name="object 3">
              <a:extLst>
                <a:ext uri="{FF2B5EF4-FFF2-40B4-BE49-F238E27FC236}">
                  <a16:creationId xmlns:a16="http://schemas.microsoft.com/office/drawing/2014/main" id="{99FF4CD9-A69F-030F-A752-AA0D24DEA505}"/>
                </a:ext>
              </a:extLst>
            </p:cNvPr>
            <p:cNvSpPr/>
            <p:nvPr/>
          </p:nvSpPr>
          <p:spPr>
            <a:xfrm>
              <a:off x="507574" y="1423421"/>
              <a:ext cx="2123659" cy="21446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5">
              <a:extLst>
                <a:ext uri="{FF2B5EF4-FFF2-40B4-BE49-F238E27FC236}">
                  <a16:creationId xmlns:a16="http://schemas.microsoft.com/office/drawing/2014/main" id="{6C407C7F-45B6-9E14-4D56-309DEC261D24}"/>
                </a:ext>
              </a:extLst>
            </p:cNvPr>
            <p:cNvSpPr/>
            <p:nvPr/>
          </p:nvSpPr>
          <p:spPr>
            <a:xfrm>
              <a:off x="2649895" y="1422628"/>
              <a:ext cx="1045595" cy="214548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0E3B4BE-AA40-7050-3738-10731E77F026}"/>
              </a:ext>
            </a:extLst>
          </p:cNvPr>
          <p:cNvSpPr txBox="1"/>
          <p:nvPr/>
        </p:nvSpPr>
        <p:spPr>
          <a:xfrm>
            <a:off x="338471" y="1376223"/>
            <a:ext cx="1108317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50" b="1" i="1" dirty="0">
                <a:solidFill>
                  <a:srgbClr val="002D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BAUXITA</a:t>
            </a:r>
          </a:p>
        </p:txBody>
      </p:sp>
      <p:sp>
        <p:nvSpPr>
          <p:cNvPr id="4" name="object 19">
            <a:extLst>
              <a:ext uri="{FF2B5EF4-FFF2-40B4-BE49-F238E27FC236}">
                <a16:creationId xmlns:a16="http://schemas.microsoft.com/office/drawing/2014/main" id="{EBC7E078-6D91-A521-8D4B-41E1EE549883}"/>
              </a:ext>
            </a:extLst>
          </p:cNvPr>
          <p:cNvSpPr/>
          <p:nvPr/>
        </p:nvSpPr>
        <p:spPr>
          <a:xfrm>
            <a:off x="475652" y="3999705"/>
            <a:ext cx="3254346" cy="21126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58DE1D-3F7B-0B2F-92B4-DA38DA6797B0}"/>
              </a:ext>
            </a:extLst>
          </p:cNvPr>
          <p:cNvSpPr txBox="1"/>
          <p:nvPr/>
        </p:nvSpPr>
        <p:spPr>
          <a:xfrm>
            <a:off x="394444" y="3943986"/>
            <a:ext cx="107914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50" b="1" i="1" dirty="0">
                <a:solidFill>
                  <a:srgbClr val="002D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ESTÉRIL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438F37B-6D2C-5022-7FF6-297B6C2ED23F}"/>
              </a:ext>
            </a:extLst>
          </p:cNvPr>
          <p:cNvSpPr/>
          <p:nvPr/>
        </p:nvSpPr>
        <p:spPr>
          <a:xfrm>
            <a:off x="3845996" y="4021832"/>
            <a:ext cx="4718587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527B65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CANADÁ – Mina Canadense</a:t>
            </a:r>
          </a:p>
          <a:p>
            <a:endParaRPr lang="pt-BR" sz="800" b="1" dirty="0">
              <a:solidFill>
                <a:srgbClr val="527B65"/>
              </a:solidFill>
              <a:latin typeface="KoHo" panose="00000500000000000000" pitchFamily="2" charset="-34"/>
              <a:cs typeface="KoHo" panose="00000500000000000000" pitchFamily="2" charset="-34"/>
            </a:endParaRPr>
          </a:p>
          <a:p>
            <a:r>
              <a:rPr lang="pt-BR" sz="1300" b="1" i="1" dirty="0">
                <a:solidFill>
                  <a:srgbClr val="002D2A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•  </a:t>
            </a:r>
            <a:r>
              <a:rPr lang="pt-B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Antes da aplicação, </a:t>
            </a:r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após 05 ciclos de operação</a:t>
            </a:r>
            <a:r>
              <a:rPr lang="pt-B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;</a:t>
            </a:r>
            <a:endParaRPr lang="pt-BR" sz="13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 </a:t>
            </a:r>
            <a:r>
              <a:rPr lang="pt-B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Depois da aplicação, </a:t>
            </a:r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após 31 ciclos, caminhão com tratamento continua sem peso morto;</a:t>
            </a:r>
          </a:p>
          <a:p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</a:t>
            </a:r>
            <a:r>
              <a:rPr lang="pt-B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Aumento da disponibilidade </a:t>
            </a:r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 frota;</a:t>
            </a:r>
          </a:p>
          <a:p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Melhora da </a:t>
            </a:r>
            <a:r>
              <a:rPr lang="pt-B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performance e indicativos;</a:t>
            </a:r>
            <a:endParaRPr lang="pt-BR" sz="13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• </a:t>
            </a:r>
            <a:r>
              <a:rPr lang="pt-B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Menor consumo de combustível </a:t>
            </a:r>
            <a:r>
              <a:rPr lang="pt-B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 pneus por tonelada movimentada.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4CFAD9F-BA3A-D110-FEA4-5242E6524272}"/>
              </a:ext>
            </a:extLst>
          </p:cNvPr>
          <p:cNvSpPr/>
          <p:nvPr/>
        </p:nvSpPr>
        <p:spPr>
          <a:xfrm>
            <a:off x="8603049" y="4016213"/>
            <a:ext cx="3300273" cy="21152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ADF0BFF-2A4F-A3E6-1D20-8FBCDEB3851C}"/>
              </a:ext>
            </a:extLst>
          </p:cNvPr>
          <p:cNvSpPr txBox="1"/>
          <p:nvPr/>
        </p:nvSpPr>
        <p:spPr>
          <a:xfrm>
            <a:off x="5070295" y="3666486"/>
            <a:ext cx="2725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CAÇAMBA DE CAMINHÃO OHT</a:t>
            </a:r>
          </a:p>
        </p:txBody>
      </p:sp>
    </p:spTree>
    <p:extLst>
      <p:ext uri="{BB962C8B-B14F-4D97-AF65-F5344CB8AC3E}">
        <p14:creationId xmlns:p14="http://schemas.microsoft.com/office/powerpoint/2010/main" val="2398594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559508" y="217931"/>
            <a:ext cx="408940" cy="629920"/>
            <a:chOff x="11559508" y="217931"/>
            <a:chExt cx="408940" cy="629920"/>
          </a:xfrm>
        </p:grpSpPr>
        <p:sp>
          <p:nvSpPr>
            <p:cNvPr id="4" name="object 4"/>
            <p:cNvSpPr/>
            <p:nvPr/>
          </p:nvSpPr>
          <p:spPr>
            <a:xfrm>
              <a:off x="11561064" y="217931"/>
              <a:ext cx="407034" cy="629920"/>
            </a:xfrm>
            <a:custGeom>
              <a:avLst/>
              <a:gdLst/>
              <a:ahLst/>
              <a:cxnLst/>
              <a:rect l="l" t="t" r="r" b="b"/>
              <a:pathLst>
                <a:path w="407034" h="629919">
                  <a:moveTo>
                    <a:pt x="273050" y="0"/>
                  </a:moveTo>
                  <a:lnTo>
                    <a:pt x="165734" y="116586"/>
                  </a:lnTo>
                  <a:lnTo>
                    <a:pt x="156027" y="125489"/>
                  </a:lnTo>
                  <a:lnTo>
                    <a:pt x="147796" y="138191"/>
                  </a:lnTo>
                  <a:lnTo>
                    <a:pt x="148089" y="153679"/>
                  </a:lnTo>
                  <a:lnTo>
                    <a:pt x="163956" y="170942"/>
                  </a:lnTo>
                  <a:lnTo>
                    <a:pt x="210638" y="190226"/>
                  </a:lnTo>
                  <a:lnTo>
                    <a:pt x="251862" y="212269"/>
                  </a:lnTo>
                  <a:lnTo>
                    <a:pt x="287488" y="236575"/>
                  </a:lnTo>
                  <a:lnTo>
                    <a:pt x="317373" y="262649"/>
                  </a:lnTo>
                  <a:lnTo>
                    <a:pt x="359356" y="318123"/>
                  </a:lnTo>
                  <a:lnTo>
                    <a:pt x="376681" y="374729"/>
                  </a:lnTo>
                  <a:lnTo>
                    <a:pt x="375744" y="402219"/>
                  </a:lnTo>
                  <a:lnTo>
                    <a:pt x="353962" y="453098"/>
                  </a:lnTo>
                  <a:lnTo>
                    <a:pt x="304695" y="495209"/>
                  </a:lnTo>
                  <a:lnTo>
                    <a:pt x="269400" y="511739"/>
                  </a:lnTo>
                  <a:lnTo>
                    <a:pt x="226810" y="524592"/>
                  </a:lnTo>
                  <a:lnTo>
                    <a:pt x="176783" y="533273"/>
                  </a:lnTo>
                  <a:lnTo>
                    <a:pt x="121800" y="539398"/>
                  </a:lnTo>
                  <a:lnTo>
                    <a:pt x="78009" y="540273"/>
                  </a:lnTo>
                  <a:lnTo>
                    <a:pt x="39409" y="537648"/>
                  </a:lnTo>
                  <a:lnTo>
                    <a:pt x="0" y="533273"/>
                  </a:lnTo>
                  <a:lnTo>
                    <a:pt x="2031" y="629412"/>
                  </a:lnTo>
                  <a:lnTo>
                    <a:pt x="403732" y="626237"/>
                  </a:lnTo>
                  <a:lnTo>
                    <a:pt x="406907" y="1016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62661" y="440674"/>
              <a:ext cx="213985" cy="1398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59508" y="219455"/>
              <a:ext cx="172243" cy="11107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79882" y="284160"/>
            <a:ext cx="3051175" cy="502284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50" b="1" i="1" spc="-9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50" b="1" i="1" spc="-12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50" b="1" i="1" spc="-19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450" b="1" i="1" spc="-75" dirty="0">
                <a:solidFill>
                  <a:srgbClr val="FFFFFF"/>
                </a:solidFill>
                <a:latin typeface="Arial"/>
                <a:cs typeface="Arial"/>
              </a:rPr>
              <a:t>UNS</a:t>
            </a:r>
            <a:r>
              <a:rPr sz="1450" b="1" i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i="1" spc="-114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1450" b="1" i="1" spc="-1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50" b="1" i="1" spc="-1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50" b="1" i="1" spc="-8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50" b="1" i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i="1" spc="-1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450" b="1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i="1" spc="-8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50" b="1" i="1" spc="-140" dirty="0">
                <a:solidFill>
                  <a:srgbClr val="FFFFFF"/>
                </a:solidFill>
                <a:latin typeface="Arial"/>
                <a:cs typeface="Arial"/>
              </a:rPr>
              <a:t>UCE</a:t>
            </a:r>
            <a:r>
              <a:rPr sz="1450" b="1" i="1" spc="-95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sz="1450" b="1" i="1" spc="-17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000" spc="-80" dirty="0">
                <a:solidFill>
                  <a:srgbClr val="F3F7F0"/>
                </a:solidFill>
                <a:latin typeface="Verdana"/>
                <a:cs typeface="Verdana"/>
              </a:rPr>
              <a:t>V</a:t>
            </a:r>
            <a:r>
              <a:rPr sz="1000" spc="-75" dirty="0">
                <a:solidFill>
                  <a:srgbClr val="F3F7F0"/>
                </a:solidFill>
                <a:latin typeface="Verdana"/>
                <a:cs typeface="Verdana"/>
              </a:rPr>
              <a:t>e</a:t>
            </a:r>
            <a:r>
              <a:rPr sz="1000" spc="-100" dirty="0">
                <a:solidFill>
                  <a:srgbClr val="F3F7F0"/>
                </a:solidFill>
                <a:latin typeface="Verdana"/>
                <a:cs typeface="Verdana"/>
              </a:rPr>
              <a:t>j</a:t>
            </a:r>
            <a:r>
              <a:rPr sz="1000" spc="-75" dirty="0">
                <a:solidFill>
                  <a:srgbClr val="F3F7F0"/>
                </a:solidFill>
                <a:latin typeface="Verdana"/>
                <a:cs typeface="Verdana"/>
              </a:rPr>
              <a:t>a</a:t>
            </a:r>
            <a:r>
              <a:rPr sz="1000" spc="-100" dirty="0">
                <a:solidFill>
                  <a:srgbClr val="F3F7F0"/>
                </a:solidFill>
                <a:latin typeface="Verdana"/>
                <a:cs typeface="Verdana"/>
              </a:rPr>
              <a:t> </a:t>
            </a:r>
            <a:r>
              <a:rPr sz="1000" spc="-90" dirty="0">
                <a:solidFill>
                  <a:srgbClr val="F3F7F0"/>
                </a:solidFill>
                <a:latin typeface="Verdana"/>
                <a:cs typeface="Verdana"/>
              </a:rPr>
              <a:t>ou</a:t>
            </a:r>
            <a:r>
              <a:rPr sz="1000" spc="-70" dirty="0">
                <a:solidFill>
                  <a:srgbClr val="F3F7F0"/>
                </a:solidFill>
                <a:latin typeface="Verdana"/>
                <a:cs typeface="Verdana"/>
              </a:rPr>
              <a:t>tros</a:t>
            </a:r>
            <a:r>
              <a:rPr sz="1000" spc="-110" dirty="0">
                <a:solidFill>
                  <a:srgbClr val="F3F7F0"/>
                </a:solidFill>
                <a:latin typeface="Verdana"/>
                <a:cs typeface="Verdana"/>
              </a:rPr>
              <a:t> </a:t>
            </a:r>
            <a:r>
              <a:rPr sz="1000" spc="-65" dirty="0">
                <a:solidFill>
                  <a:srgbClr val="F3F7F0"/>
                </a:solidFill>
                <a:latin typeface="Verdana"/>
                <a:cs typeface="Verdana"/>
              </a:rPr>
              <a:t>p</a:t>
            </a:r>
            <a:r>
              <a:rPr sz="1000" spc="-45" dirty="0">
                <a:solidFill>
                  <a:srgbClr val="F3F7F0"/>
                </a:solidFill>
                <a:latin typeface="Verdana"/>
                <a:cs typeface="Verdana"/>
              </a:rPr>
              <a:t>r</a:t>
            </a:r>
            <a:r>
              <a:rPr sz="1000" spc="-95" dirty="0">
                <a:solidFill>
                  <a:srgbClr val="F3F7F0"/>
                </a:solidFill>
                <a:latin typeface="Verdana"/>
                <a:cs typeface="Verdana"/>
              </a:rPr>
              <a:t>oj</a:t>
            </a:r>
            <a:r>
              <a:rPr sz="1000" spc="-110" dirty="0">
                <a:solidFill>
                  <a:srgbClr val="F3F7F0"/>
                </a:solidFill>
                <a:latin typeface="Verdana"/>
                <a:cs typeface="Verdana"/>
              </a:rPr>
              <a:t>e</a:t>
            </a:r>
            <a:r>
              <a:rPr sz="1000" spc="-80" dirty="0">
                <a:solidFill>
                  <a:srgbClr val="F3F7F0"/>
                </a:solidFill>
                <a:latin typeface="Verdana"/>
                <a:cs typeface="Verdana"/>
              </a:rPr>
              <a:t>tos</a:t>
            </a:r>
            <a:r>
              <a:rPr sz="1000" spc="-85" dirty="0">
                <a:solidFill>
                  <a:srgbClr val="F3F7F0"/>
                </a:solidFill>
                <a:latin typeface="Verdana"/>
                <a:cs typeface="Verdana"/>
              </a:rPr>
              <a:t> </a:t>
            </a:r>
            <a:r>
              <a:rPr sz="1000" spc="-30" dirty="0">
                <a:solidFill>
                  <a:srgbClr val="F3F7F0"/>
                </a:solidFill>
                <a:latin typeface="Verdana"/>
                <a:cs typeface="Verdana"/>
              </a:rPr>
              <a:t>i</a:t>
            </a:r>
            <a:r>
              <a:rPr sz="1000" spc="-150" dirty="0">
                <a:solidFill>
                  <a:srgbClr val="F3F7F0"/>
                </a:solidFill>
                <a:latin typeface="Verdana"/>
                <a:cs typeface="Verdana"/>
              </a:rPr>
              <a:t>m</a:t>
            </a:r>
            <a:r>
              <a:rPr sz="1000" spc="-65" dirty="0">
                <a:solidFill>
                  <a:srgbClr val="F3F7F0"/>
                </a:solidFill>
                <a:latin typeface="Verdana"/>
                <a:cs typeface="Verdana"/>
              </a:rPr>
              <a:t>p</a:t>
            </a:r>
            <a:r>
              <a:rPr sz="1000" spc="-60" dirty="0">
                <a:solidFill>
                  <a:srgbClr val="F3F7F0"/>
                </a:solidFill>
                <a:latin typeface="Verdana"/>
                <a:cs typeface="Verdana"/>
              </a:rPr>
              <a:t>la</a:t>
            </a:r>
            <a:r>
              <a:rPr sz="1000" spc="-80" dirty="0">
                <a:solidFill>
                  <a:srgbClr val="F3F7F0"/>
                </a:solidFill>
                <a:latin typeface="Verdana"/>
                <a:cs typeface="Verdana"/>
              </a:rPr>
              <a:t>ntados</a:t>
            </a:r>
            <a:r>
              <a:rPr sz="1000" spc="-100" dirty="0">
                <a:solidFill>
                  <a:srgbClr val="F3F7F0"/>
                </a:solidFill>
                <a:latin typeface="Verdana"/>
                <a:cs typeface="Verdana"/>
              </a:rPr>
              <a:t> </a:t>
            </a:r>
            <a:r>
              <a:rPr sz="1000" spc="-65" dirty="0">
                <a:solidFill>
                  <a:srgbClr val="F3F7F0"/>
                </a:solidFill>
                <a:latin typeface="Verdana"/>
                <a:cs typeface="Verdana"/>
              </a:rPr>
              <a:t>d</a:t>
            </a:r>
            <a:r>
              <a:rPr sz="1000" spc="-30" dirty="0">
                <a:solidFill>
                  <a:srgbClr val="F3F7F0"/>
                </a:solidFill>
                <a:latin typeface="Verdana"/>
                <a:cs typeface="Verdana"/>
              </a:rPr>
              <a:t>i</a:t>
            </a:r>
            <a:r>
              <a:rPr sz="1000" spc="-70" dirty="0">
                <a:solidFill>
                  <a:srgbClr val="F3F7F0"/>
                </a:solidFill>
                <a:latin typeface="Verdana"/>
                <a:cs typeface="Verdana"/>
              </a:rPr>
              <a:t>s</a:t>
            </a:r>
            <a:r>
              <a:rPr sz="1000" spc="-65" dirty="0">
                <a:solidFill>
                  <a:srgbClr val="F3F7F0"/>
                </a:solidFill>
                <a:latin typeface="Verdana"/>
                <a:cs typeface="Verdana"/>
              </a:rPr>
              <a:t>p</a:t>
            </a:r>
            <a:r>
              <a:rPr sz="1000" spc="-85" dirty="0">
                <a:solidFill>
                  <a:srgbClr val="F3F7F0"/>
                </a:solidFill>
                <a:latin typeface="Verdana"/>
                <a:cs typeface="Verdana"/>
              </a:rPr>
              <a:t>onív</a:t>
            </a:r>
            <a:r>
              <a:rPr sz="1000" spc="-110" dirty="0">
                <a:solidFill>
                  <a:srgbClr val="F3F7F0"/>
                </a:solidFill>
                <a:latin typeface="Verdana"/>
                <a:cs typeface="Verdana"/>
              </a:rPr>
              <a:t>e</a:t>
            </a:r>
            <a:r>
              <a:rPr sz="1000" spc="-30" dirty="0">
                <a:solidFill>
                  <a:srgbClr val="F3F7F0"/>
                </a:solidFill>
                <a:latin typeface="Verdana"/>
                <a:cs typeface="Verdana"/>
              </a:rPr>
              <a:t>i</a:t>
            </a:r>
            <a:r>
              <a:rPr sz="1000" spc="-75" dirty="0">
                <a:solidFill>
                  <a:srgbClr val="F3F7F0"/>
                </a:solidFill>
                <a:latin typeface="Verdana"/>
                <a:cs typeface="Verdana"/>
              </a:rPr>
              <a:t>s</a:t>
            </a:r>
            <a:r>
              <a:rPr sz="1000" spc="-65" dirty="0">
                <a:solidFill>
                  <a:srgbClr val="F3F7F0"/>
                </a:solidFill>
                <a:latin typeface="Verdana"/>
                <a:cs typeface="Verdana"/>
              </a:rPr>
              <a:t> </a:t>
            </a:r>
            <a:r>
              <a:rPr sz="1000" u="sng" spc="-100" dirty="0">
                <a:solidFill>
                  <a:srgbClr val="F3F7F0"/>
                </a:solidFill>
                <a:uFill>
                  <a:solidFill>
                    <a:srgbClr val="F3F7F0"/>
                  </a:solidFill>
                </a:uFill>
                <a:latin typeface="Verdana"/>
                <a:cs typeface="Verdana"/>
                <a:hlinkClick r:id="rId5"/>
              </a:rPr>
              <a:t>n</a:t>
            </a:r>
            <a:r>
              <a:rPr sz="1000" u="sng" spc="-105" dirty="0">
                <a:solidFill>
                  <a:srgbClr val="F3F7F0"/>
                </a:solidFill>
                <a:uFill>
                  <a:solidFill>
                    <a:srgbClr val="F3F7F0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00" u="sng" spc="-70" dirty="0">
                <a:solidFill>
                  <a:srgbClr val="F3F7F0"/>
                </a:solidFill>
                <a:uFill>
                  <a:solidFill>
                    <a:srgbClr val="F3F7F0"/>
                  </a:solidFill>
                </a:uFill>
                <a:latin typeface="Verdana"/>
                <a:cs typeface="Verdana"/>
                <a:hlinkClick r:id="rId5"/>
              </a:rPr>
              <a:t>ss</a:t>
            </a:r>
            <a:r>
              <a:rPr sz="1000" u="sng" spc="-105" dirty="0">
                <a:solidFill>
                  <a:srgbClr val="F3F7F0"/>
                </a:solidFill>
                <a:uFill>
                  <a:solidFill>
                    <a:srgbClr val="F3F7F0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00" u="sng" spc="-95" dirty="0">
                <a:solidFill>
                  <a:srgbClr val="F3F7F0"/>
                </a:solidFill>
                <a:uFill>
                  <a:solidFill>
                    <a:srgbClr val="F3F7F0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00" u="sng" spc="-35" dirty="0">
                <a:solidFill>
                  <a:srgbClr val="F3F7F0"/>
                </a:solidFill>
                <a:uFill>
                  <a:solidFill>
                    <a:srgbClr val="F3F7F0"/>
                  </a:solidFill>
                </a:uFill>
                <a:latin typeface="Verdana"/>
                <a:cs typeface="Verdana"/>
                <a:hlinkClick r:id="rId5"/>
              </a:rPr>
              <a:t>l</a:t>
            </a:r>
            <a:r>
              <a:rPr sz="1000" u="sng" spc="-30" dirty="0">
                <a:solidFill>
                  <a:srgbClr val="F3F7F0"/>
                </a:solidFill>
                <a:uFill>
                  <a:solidFill>
                    <a:srgbClr val="F3F7F0"/>
                  </a:solidFill>
                </a:uFill>
                <a:latin typeface="Verdana"/>
                <a:cs typeface="Verdana"/>
                <a:hlinkClick r:id="rId5"/>
              </a:rPr>
              <a:t>i</a:t>
            </a:r>
            <a:r>
              <a:rPr sz="1000" u="sng" spc="-90" dirty="0">
                <a:solidFill>
                  <a:srgbClr val="F3F7F0"/>
                </a:solidFill>
                <a:uFill>
                  <a:solidFill>
                    <a:srgbClr val="F3F7F0"/>
                  </a:solidFill>
                </a:uFill>
                <a:latin typeface="Verdana"/>
                <a:cs typeface="Verdana"/>
                <a:hlinkClick r:id="rId5"/>
              </a:rPr>
              <a:t>nk</a:t>
            </a:r>
            <a:endParaRPr sz="1000" dirty="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2231" y="1548383"/>
            <a:ext cx="11593195" cy="2284730"/>
          </a:xfrm>
          <a:custGeom>
            <a:avLst/>
            <a:gdLst/>
            <a:ahLst/>
            <a:cxnLst/>
            <a:rect l="l" t="t" r="r" b="b"/>
            <a:pathLst>
              <a:path w="11593195" h="2284729">
                <a:moveTo>
                  <a:pt x="11593068" y="0"/>
                </a:moveTo>
                <a:lnTo>
                  <a:pt x="0" y="0"/>
                </a:lnTo>
                <a:lnTo>
                  <a:pt x="0" y="2284476"/>
                </a:lnTo>
                <a:lnTo>
                  <a:pt x="11593068" y="2284476"/>
                </a:lnTo>
                <a:lnTo>
                  <a:pt x="11593068" y="0"/>
                </a:lnTo>
                <a:close/>
              </a:path>
            </a:pathLst>
          </a:custGeom>
          <a:solidFill>
            <a:srgbClr val="F3F7F0"/>
          </a:solidFill>
        </p:spPr>
        <p:txBody>
          <a:bodyPr wrap="square" lIns="0" tIns="0" rIns="0" bIns="0" rtlCol="0"/>
          <a:lstStyle/>
          <a:p>
            <a:endParaRPr lang="pt-BR"/>
          </a:p>
        </p:txBody>
      </p:sp>
      <p:sp>
        <p:nvSpPr>
          <p:cNvPr id="10" name="object 10"/>
          <p:cNvSpPr/>
          <p:nvPr/>
        </p:nvSpPr>
        <p:spPr>
          <a:xfrm>
            <a:off x="332231" y="1263396"/>
            <a:ext cx="11593195" cy="288290"/>
          </a:xfrm>
          <a:custGeom>
            <a:avLst/>
            <a:gdLst/>
            <a:ahLst/>
            <a:cxnLst/>
            <a:rect l="l" t="t" r="r" b="b"/>
            <a:pathLst>
              <a:path w="11593195" h="288290">
                <a:moveTo>
                  <a:pt x="11593068" y="0"/>
                </a:moveTo>
                <a:lnTo>
                  <a:pt x="0" y="0"/>
                </a:lnTo>
                <a:lnTo>
                  <a:pt x="0" y="288036"/>
                </a:lnTo>
                <a:lnTo>
                  <a:pt x="11593068" y="288036"/>
                </a:lnTo>
                <a:lnTo>
                  <a:pt x="11593068" y="0"/>
                </a:lnTo>
                <a:close/>
              </a:path>
            </a:pathLst>
          </a:custGeom>
          <a:solidFill>
            <a:srgbClr val="A8D2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0445" y="1256156"/>
            <a:ext cx="15233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50" dirty="0">
                <a:solidFill>
                  <a:srgbClr val="002C2A"/>
                </a:solidFill>
                <a:latin typeface="Verdana"/>
                <a:cs typeface="KoHo SemiBold" panose="020B0604020202020204" charset="-34"/>
              </a:rPr>
              <a:t>C</a:t>
            </a:r>
            <a:r>
              <a:rPr sz="1600" b="1" i="1" spc="-330" dirty="0">
                <a:solidFill>
                  <a:srgbClr val="002C2A"/>
                </a:solidFill>
                <a:latin typeface="Verdana"/>
                <a:cs typeface="KoHo SemiBold" panose="020B0604020202020204" charset="-34"/>
              </a:rPr>
              <a:t>om</a:t>
            </a:r>
            <a:r>
              <a:rPr sz="1600" b="1" i="1" spc="-105" dirty="0">
                <a:solidFill>
                  <a:srgbClr val="002C2A"/>
                </a:solidFill>
                <a:latin typeface="Verdana"/>
                <a:cs typeface="KoHo SemiBold" panose="020B0604020202020204" charset="-34"/>
              </a:rPr>
              <a:t> </a:t>
            </a:r>
            <a:r>
              <a:rPr sz="1600" b="1" i="1" spc="-14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160" dirty="0">
                <a:solidFill>
                  <a:srgbClr val="002C2A"/>
                </a:solidFill>
                <a:latin typeface="Verdana"/>
                <a:cs typeface="Verdana"/>
              </a:rPr>
              <a:t>r</a:t>
            </a:r>
            <a:r>
              <a:rPr sz="1600" b="1" i="1" spc="-225" dirty="0">
                <a:solidFill>
                  <a:srgbClr val="002C2A"/>
                </a:solidFill>
                <a:latin typeface="Verdana"/>
                <a:cs typeface="Verdana"/>
              </a:rPr>
              <a:t>a</a:t>
            </a:r>
            <a:r>
              <a:rPr sz="1600" b="1" i="1" spc="-17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235" dirty="0">
                <a:solidFill>
                  <a:srgbClr val="002C2A"/>
                </a:solidFill>
                <a:latin typeface="Verdana"/>
                <a:cs typeface="Verdana"/>
              </a:rPr>
              <a:t>a</a:t>
            </a:r>
            <a:r>
              <a:rPr sz="1600" b="1" i="1" spc="-335" dirty="0">
                <a:solidFill>
                  <a:srgbClr val="002C2A"/>
                </a:solidFill>
                <a:latin typeface="Verdana"/>
                <a:cs typeface="Verdana"/>
              </a:rPr>
              <a:t>me</a:t>
            </a:r>
            <a:r>
              <a:rPr sz="1600" b="1" i="1" spc="-265" dirty="0">
                <a:solidFill>
                  <a:srgbClr val="002C2A"/>
                </a:solidFill>
                <a:latin typeface="Verdana"/>
                <a:cs typeface="Verdana"/>
              </a:rPr>
              <a:t>n</a:t>
            </a:r>
            <a:r>
              <a:rPr sz="1600" b="1" i="1" spc="-17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270" dirty="0">
                <a:solidFill>
                  <a:srgbClr val="002C2A"/>
                </a:solidFill>
                <a:latin typeface="Verdana"/>
                <a:cs typeface="Verdana"/>
              </a:rPr>
              <a:t>o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18912" y="1287018"/>
            <a:ext cx="2574037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i="1" spc="-155" dirty="0">
                <a:solidFill>
                  <a:srgbClr val="002C2A"/>
                </a:solidFill>
                <a:latin typeface="Verdana"/>
                <a:cs typeface="KoHo SemiBold" panose="020B0604020202020204" charset="-34"/>
              </a:rPr>
              <a:t>VA</a:t>
            </a:r>
            <a:r>
              <a:rPr lang="pt-BR" sz="1400" b="1" i="1" spc="-160" dirty="0">
                <a:solidFill>
                  <a:srgbClr val="002C2A"/>
                </a:solidFill>
                <a:latin typeface="Verdana"/>
                <a:cs typeface="KoHo SemiBold" panose="020B0604020202020204" charset="-34"/>
              </a:rPr>
              <a:t>G</a:t>
            </a:r>
            <a:r>
              <a:rPr lang="pt-BR" sz="1400" b="1" i="1" spc="-135" dirty="0">
                <a:solidFill>
                  <a:srgbClr val="002C2A"/>
                </a:solidFill>
                <a:latin typeface="Verdana"/>
                <a:cs typeface="KoHo SemiBold" panose="020B0604020202020204" charset="-34"/>
              </a:rPr>
              <a:t>Ã</a:t>
            </a:r>
            <a:r>
              <a:rPr lang="pt-BR" sz="1400" b="1" i="1" spc="-235" dirty="0">
                <a:solidFill>
                  <a:srgbClr val="002C2A"/>
                </a:solidFill>
                <a:latin typeface="Verdana"/>
                <a:cs typeface="KoHo SemiBold" panose="020B0604020202020204" charset="-34"/>
              </a:rPr>
              <a:t>O</a:t>
            </a:r>
            <a:r>
              <a:rPr lang="pt-BR" sz="1400" b="1" i="1" spc="-140" dirty="0">
                <a:solidFill>
                  <a:srgbClr val="002C2A"/>
                </a:solidFill>
                <a:latin typeface="Verdana"/>
                <a:cs typeface="Verdana"/>
              </a:rPr>
              <a:t> </a:t>
            </a:r>
            <a:r>
              <a:rPr lang="pt-BR" sz="1400" b="1" i="1" spc="-160" dirty="0">
                <a:solidFill>
                  <a:srgbClr val="002C2A"/>
                </a:solidFill>
                <a:latin typeface="Verdana"/>
                <a:cs typeface="Verdana"/>
              </a:rPr>
              <a:t>GDE</a:t>
            </a:r>
            <a:r>
              <a:rPr lang="pt-BR" sz="1400" b="1" i="1" spc="-120" dirty="0">
                <a:solidFill>
                  <a:srgbClr val="002C2A"/>
                </a:solidFill>
                <a:latin typeface="Verdana"/>
                <a:cs typeface="Verdana"/>
              </a:rPr>
              <a:t> </a:t>
            </a:r>
            <a:r>
              <a:rPr lang="pt-BR" sz="1400" b="1" i="1" spc="-125" dirty="0">
                <a:solidFill>
                  <a:srgbClr val="002C2A"/>
                </a:solidFill>
                <a:latin typeface="Verdana"/>
                <a:cs typeface="Verdana"/>
              </a:rPr>
              <a:t>FE</a:t>
            </a:r>
            <a:r>
              <a:rPr lang="pt-BR" sz="1400" b="1" i="1" spc="-195" dirty="0">
                <a:solidFill>
                  <a:srgbClr val="002C2A"/>
                </a:solidFill>
                <a:latin typeface="Verdana"/>
                <a:cs typeface="Verdana"/>
              </a:rPr>
              <a:t>RROVIÁ</a:t>
            </a:r>
            <a:r>
              <a:rPr lang="pt-BR" sz="1400" b="1" i="1" spc="-250" dirty="0">
                <a:solidFill>
                  <a:srgbClr val="002C2A"/>
                </a:solidFill>
                <a:latin typeface="Verdana"/>
                <a:cs typeface="Verdana"/>
              </a:rPr>
              <a:t>RI</a:t>
            </a:r>
            <a:r>
              <a:rPr lang="pt-BR" sz="1400" b="1" i="1" spc="-235" dirty="0">
                <a:solidFill>
                  <a:srgbClr val="002C2A"/>
                </a:solidFill>
                <a:latin typeface="Verdana"/>
                <a:cs typeface="Verdana"/>
              </a:rPr>
              <a:t>O</a:t>
            </a:r>
            <a:endParaRPr lang="pt-BR" sz="1400" dirty="0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2231" y="3931920"/>
            <a:ext cx="11593195" cy="2569845"/>
            <a:chOff x="332231" y="3931920"/>
            <a:chExt cx="11593195" cy="2569845"/>
          </a:xfrm>
        </p:grpSpPr>
        <p:sp>
          <p:nvSpPr>
            <p:cNvPr id="20" name="object 20"/>
            <p:cNvSpPr/>
            <p:nvPr/>
          </p:nvSpPr>
          <p:spPr>
            <a:xfrm>
              <a:off x="332231" y="4216908"/>
              <a:ext cx="11593195" cy="2284730"/>
            </a:xfrm>
            <a:custGeom>
              <a:avLst/>
              <a:gdLst/>
              <a:ahLst/>
              <a:cxnLst/>
              <a:rect l="l" t="t" r="r" b="b"/>
              <a:pathLst>
                <a:path w="11593195" h="2284729">
                  <a:moveTo>
                    <a:pt x="11593068" y="0"/>
                  </a:moveTo>
                  <a:lnTo>
                    <a:pt x="0" y="0"/>
                  </a:lnTo>
                  <a:lnTo>
                    <a:pt x="0" y="2284476"/>
                  </a:lnTo>
                  <a:lnTo>
                    <a:pt x="11593068" y="2284476"/>
                  </a:lnTo>
                  <a:lnTo>
                    <a:pt x="11593068" y="0"/>
                  </a:lnTo>
                  <a:close/>
                </a:path>
              </a:pathLst>
            </a:custGeom>
            <a:solidFill>
              <a:srgbClr val="F3F7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2231" y="3931920"/>
              <a:ext cx="11593195" cy="287020"/>
            </a:xfrm>
            <a:custGeom>
              <a:avLst/>
              <a:gdLst/>
              <a:ahLst/>
              <a:cxnLst/>
              <a:rect l="l" t="t" r="r" b="b"/>
              <a:pathLst>
                <a:path w="11593195" h="287020">
                  <a:moveTo>
                    <a:pt x="11593068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1593068" y="286511"/>
                  </a:lnTo>
                  <a:lnTo>
                    <a:pt x="11593068" y="0"/>
                  </a:lnTo>
                  <a:close/>
                </a:path>
              </a:pathLst>
            </a:custGeom>
            <a:solidFill>
              <a:srgbClr val="A8D2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410445" y="3925061"/>
            <a:ext cx="15233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50" dirty="0">
                <a:solidFill>
                  <a:srgbClr val="002C2A"/>
                </a:solidFill>
                <a:latin typeface="Verdana"/>
                <a:cs typeface="Verdana"/>
              </a:rPr>
              <a:t>C</a:t>
            </a:r>
            <a:r>
              <a:rPr sz="1600" b="1" i="1" spc="-330" dirty="0">
                <a:solidFill>
                  <a:srgbClr val="002C2A"/>
                </a:solidFill>
                <a:latin typeface="Verdana"/>
                <a:cs typeface="Verdana"/>
              </a:rPr>
              <a:t>om</a:t>
            </a:r>
            <a:r>
              <a:rPr sz="1600" b="1" i="1" spc="-105" dirty="0">
                <a:solidFill>
                  <a:srgbClr val="002C2A"/>
                </a:solidFill>
                <a:latin typeface="Verdana"/>
                <a:cs typeface="Verdana"/>
              </a:rPr>
              <a:t> </a:t>
            </a:r>
            <a:r>
              <a:rPr sz="1600" b="1" i="1" spc="-14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160" dirty="0">
                <a:solidFill>
                  <a:srgbClr val="002C2A"/>
                </a:solidFill>
                <a:latin typeface="Verdana"/>
                <a:cs typeface="Verdana"/>
              </a:rPr>
              <a:t>r</a:t>
            </a:r>
            <a:r>
              <a:rPr sz="1600" b="1" i="1" spc="-225" dirty="0">
                <a:solidFill>
                  <a:srgbClr val="002C2A"/>
                </a:solidFill>
                <a:latin typeface="Verdana"/>
                <a:cs typeface="Verdana"/>
              </a:rPr>
              <a:t>a</a:t>
            </a:r>
            <a:r>
              <a:rPr sz="1600" b="1" i="1" spc="-17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235" dirty="0">
                <a:solidFill>
                  <a:srgbClr val="002C2A"/>
                </a:solidFill>
                <a:latin typeface="Verdana"/>
                <a:cs typeface="Verdana"/>
              </a:rPr>
              <a:t>a</a:t>
            </a:r>
            <a:r>
              <a:rPr sz="1600" b="1" i="1" spc="-335" dirty="0">
                <a:solidFill>
                  <a:srgbClr val="002C2A"/>
                </a:solidFill>
                <a:latin typeface="Verdana"/>
                <a:cs typeface="Verdana"/>
              </a:rPr>
              <a:t>me</a:t>
            </a:r>
            <a:r>
              <a:rPr sz="1600" b="1" i="1" spc="-265" dirty="0">
                <a:solidFill>
                  <a:srgbClr val="002C2A"/>
                </a:solidFill>
                <a:latin typeface="Verdana"/>
                <a:cs typeface="Verdana"/>
              </a:rPr>
              <a:t>n</a:t>
            </a:r>
            <a:r>
              <a:rPr sz="1600" b="1" i="1" spc="-17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270" dirty="0">
                <a:solidFill>
                  <a:srgbClr val="002C2A"/>
                </a:solidFill>
                <a:latin typeface="Verdana"/>
                <a:cs typeface="Verdana"/>
              </a:rPr>
              <a:t>o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64666" y="3925061"/>
            <a:ext cx="15170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215" dirty="0">
                <a:solidFill>
                  <a:srgbClr val="002C2A"/>
                </a:solidFill>
                <a:latin typeface="Verdana"/>
                <a:cs typeface="Verdana"/>
              </a:rPr>
              <a:t>S</a:t>
            </a:r>
            <a:r>
              <a:rPr sz="1600" b="1" i="1" spc="-195" dirty="0">
                <a:solidFill>
                  <a:srgbClr val="002C2A"/>
                </a:solidFill>
                <a:latin typeface="Verdana"/>
                <a:cs typeface="Verdana"/>
              </a:rPr>
              <a:t>e</a:t>
            </a:r>
            <a:r>
              <a:rPr sz="1600" b="1" i="1" spc="-390" dirty="0">
                <a:solidFill>
                  <a:srgbClr val="002C2A"/>
                </a:solidFill>
                <a:latin typeface="Verdana"/>
                <a:cs typeface="Verdana"/>
              </a:rPr>
              <a:t>m</a:t>
            </a:r>
            <a:r>
              <a:rPr sz="1600" b="1" i="1" spc="-114" dirty="0">
                <a:solidFill>
                  <a:srgbClr val="002C2A"/>
                </a:solidFill>
                <a:latin typeface="Verdana"/>
                <a:cs typeface="Verdana"/>
              </a:rPr>
              <a:t> </a:t>
            </a:r>
            <a:r>
              <a:rPr sz="1600" b="1" i="1" spc="-14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160" dirty="0">
                <a:solidFill>
                  <a:srgbClr val="002C2A"/>
                </a:solidFill>
                <a:latin typeface="Verdana"/>
                <a:cs typeface="Verdana"/>
              </a:rPr>
              <a:t>r</a:t>
            </a:r>
            <a:r>
              <a:rPr sz="1600" b="1" i="1" spc="-225" dirty="0">
                <a:solidFill>
                  <a:srgbClr val="002C2A"/>
                </a:solidFill>
                <a:latin typeface="Verdana"/>
                <a:cs typeface="Verdana"/>
              </a:rPr>
              <a:t>a</a:t>
            </a:r>
            <a:r>
              <a:rPr sz="1600" b="1" i="1" spc="-17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235" dirty="0">
                <a:solidFill>
                  <a:srgbClr val="002C2A"/>
                </a:solidFill>
                <a:latin typeface="Verdana"/>
                <a:cs typeface="Verdana"/>
              </a:rPr>
              <a:t>a</a:t>
            </a:r>
            <a:r>
              <a:rPr sz="1600" b="1" i="1" spc="-335" dirty="0">
                <a:solidFill>
                  <a:srgbClr val="002C2A"/>
                </a:solidFill>
                <a:latin typeface="Verdana"/>
                <a:cs typeface="Verdana"/>
              </a:rPr>
              <a:t>me</a:t>
            </a:r>
            <a:r>
              <a:rPr sz="1600" b="1" i="1" spc="-265" dirty="0">
                <a:solidFill>
                  <a:srgbClr val="002C2A"/>
                </a:solidFill>
                <a:latin typeface="Verdana"/>
                <a:cs typeface="Verdana"/>
              </a:rPr>
              <a:t>n</a:t>
            </a:r>
            <a:r>
              <a:rPr sz="1600" b="1" i="1" spc="-17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270" dirty="0">
                <a:solidFill>
                  <a:srgbClr val="002C2A"/>
                </a:solidFill>
                <a:latin typeface="Verdana"/>
                <a:cs typeface="Verdana"/>
              </a:rPr>
              <a:t>o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61561" y="4303267"/>
            <a:ext cx="4483100" cy="182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2C2A"/>
                </a:solidFill>
                <a:latin typeface="Tahoma"/>
                <a:cs typeface="Tahoma"/>
              </a:rPr>
              <a:t>V</a:t>
            </a:r>
            <a:r>
              <a:rPr sz="1400" b="1" spc="-30" dirty="0">
                <a:solidFill>
                  <a:srgbClr val="002C2A"/>
                </a:solidFill>
                <a:latin typeface="Tahoma"/>
                <a:cs typeface="Tahoma"/>
              </a:rPr>
              <a:t>ALE</a:t>
            </a:r>
            <a:r>
              <a:rPr sz="1400" b="1" spc="-50" dirty="0">
                <a:solidFill>
                  <a:srgbClr val="002C2A"/>
                </a:solidFill>
                <a:latin typeface="Tahoma"/>
                <a:cs typeface="Tahoma"/>
              </a:rPr>
              <a:t> </a:t>
            </a:r>
            <a:r>
              <a:rPr lang="pt-BR" sz="1400" b="1" spc="-90" dirty="0">
                <a:solidFill>
                  <a:srgbClr val="002C2A"/>
                </a:solidFill>
                <a:latin typeface="Tahoma"/>
                <a:cs typeface="Tahoma"/>
              </a:rPr>
              <a:t>–</a:t>
            </a:r>
            <a:r>
              <a:rPr sz="1400" b="1" spc="-30" dirty="0">
                <a:solidFill>
                  <a:srgbClr val="002C2A"/>
                </a:solidFill>
                <a:latin typeface="Tahoma"/>
                <a:cs typeface="Tahoma"/>
              </a:rPr>
              <a:t> </a:t>
            </a:r>
            <a:r>
              <a:rPr lang="pt-BR" sz="1400" b="1" spc="-30" dirty="0">
                <a:solidFill>
                  <a:srgbClr val="002C2A"/>
                </a:solidFill>
                <a:latin typeface="Tahoma"/>
                <a:cs typeface="Tahoma"/>
              </a:rPr>
              <a:t>Entreposto </a:t>
            </a:r>
            <a:r>
              <a:rPr sz="1400" b="1" spc="-45" dirty="0" err="1">
                <a:solidFill>
                  <a:srgbClr val="002C2A"/>
                </a:solidFill>
                <a:latin typeface="Tahoma"/>
                <a:cs typeface="Tahoma"/>
              </a:rPr>
              <a:t>A</a:t>
            </a:r>
            <a:r>
              <a:rPr sz="1400" b="1" spc="-30" dirty="0" err="1">
                <a:solidFill>
                  <a:srgbClr val="002C2A"/>
                </a:solidFill>
                <a:latin typeface="Tahoma"/>
                <a:cs typeface="Tahoma"/>
              </a:rPr>
              <a:t>ç</a:t>
            </a:r>
            <a:r>
              <a:rPr sz="1400" b="1" spc="-70" dirty="0" err="1">
                <a:solidFill>
                  <a:srgbClr val="002C2A"/>
                </a:solidFill>
                <a:latin typeface="Tahoma"/>
                <a:cs typeface="Tahoma"/>
              </a:rPr>
              <a:t>ailâ</a:t>
            </a:r>
            <a:r>
              <a:rPr sz="1400" b="1" spc="-120" dirty="0" err="1">
                <a:solidFill>
                  <a:srgbClr val="002C2A"/>
                </a:solidFill>
                <a:latin typeface="Tahoma"/>
                <a:cs typeface="Tahoma"/>
              </a:rPr>
              <a:t>n</a:t>
            </a:r>
            <a:r>
              <a:rPr sz="1400" b="1" spc="-55" dirty="0" err="1">
                <a:solidFill>
                  <a:srgbClr val="002C2A"/>
                </a:solidFill>
                <a:latin typeface="Tahoma"/>
                <a:cs typeface="Tahoma"/>
              </a:rPr>
              <a:t>d</a:t>
            </a:r>
            <a:r>
              <a:rPr sz="1400" b="1" spc="-40" dirty="0" err="1">
                <a:solidFill>
                  <a:srgbClr val="002C2A"/>
                </a:solidFill>
                <a:latin typeface="Tahoma"/>
                <a:cs typeface="Tahoma"/>
              </a:rPr>
              <a:t>i</a:t>
            </a:r>
            <a:r>
              <a:rPr sz="1400" b="1" spc="-95" dirty="0" err="1">
                <a:solidFill>
                  <a:srgbClr val="002C2A"/>
                </a:solidFill>
                <a:latin typeface="Tahoma"/>
                <a:cs typeface="Tahoma"/>
              </a:rPr>
              <a:t>a</a:t>
            </a:r>
            <a:endParaRPr sz="1400" dirty="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935"/>
              </a:spcBef>
              <a:buClr>
                <a:srgbClr val="002C2A"/>
              </a:buClr>
              <a:buFont typeface="Verdana"/>
              <a:buChar char="•"/>
              <a:tabLst>
                <a:tab pos="148590" algn="l"/>
              </a:tabLst>
            </a:pPr>
            <a:r>
              <a:rPr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Antes</a:t>
            </a:r>
            <a:r>
              <a:rPr sz="1200" spc="-65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da</a:t>
            </a:r>
            <a:r>
              <a:rPr sz="1200" spc="-35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aplicação</a:t>
            </a:r>
            <a:r>
              <a:rPr sz="1200" spc="-55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em</a:t>
            </a:r>
            <a:r>
              <a:rPr sz="1200" spc="5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média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 33%</a:t>
            </a:r>
            <a:r>
              <a:rPr sz="1200" spc="10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de </a:t>
            </a:r>
            <a:r>
              <a:rPr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material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encrustado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 nos</a:t>
            </a:r>
            <a:r>
              <a:rPr sz="1200" spc="5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vagões</a:t>
            </a:r>
            <a:r>
              <a:rPr sz="1200" spc="-20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e </a:t>
            </a:r>
            <a:r>
              <a:rPr sz="1200" spc="-254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tempo 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médio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de </a:t>
            </a:r>
            <a:r>
              <a:rPr sz="1200" spc="-15" dirty="0">
                <a:solidFill>
                  <a:srgbClr val="404040"/>
                </a:solidFill>
                <a:latin typeface="Calibri Light"/>
                <a:cs typeface="Calibri Light"/>
              </a:rPr>
              <a:t>descarga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2:17 </a:t>
            </a:r>
            <a:r>
              <a:rPr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min/vg 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(tempo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de </a:t>
            </a:r>
            <a:r>
              <a:rPr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descarga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+ 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tempo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posicionamento</a:t>
            </a:r>
            <a:r>
              <a:rPr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vagões);</a:t>
            </a:r>
            <a:endParaRPr sz="1200" dirty="0">
              <a:latin typeface="Calibri Light"/>
              <a:cs typeface="Calibri Light"/>
            </a:endParaRPr>
          </a:p>
          <a:p>
            <a:pPr marL="12700" marR="222885">
              <a:lnSpc>
                <a:spcPct val="100000"/>
              </a:lnSpc>
              <a:buChar char="•"/>
              <a:tabLst>
                <a:tab pos="124460" algn="l"/>
              </a:tabLst>
            </a:pP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D</a:t>
            </a:r>
            <a:r>
              <a:rPr sz="1200" spc="5" dirty="0">
                <a:solidFill>
                  <a:srgbClr val="404040"/>
                </a:solidFill>
                <a:latin typeface="Calibri Light"/>
                <a:cs typeface="Calibri Light"/>
              </a:rPr>
              <a:t>e</a:t>
            </a:r>
            <a:r>
              <a:rPr sz="1200" spc="-15" dirty="0">
                <a:solidFill>
                  <a:srgbClr val="404040"/>
                </a:solidFill>
                <a:latin typeface="Calibri Light"/>
                <a:cs typeface="Calibri Light"/>
              </a:rPr>
              <a:t>po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is</a:t>
            </a:r>
            <a:r>
              <a:rPr sz="1200" spc="-55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da</a:t>
            </a:r>
            <a:r>
              <a:rPr sz="1200" spc="-45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10" dirty="0">
                <a:solidFill>
                  <a:srgbClr val="404040"/>
                </a:solidFill>
                <a:latin typeface="Calibri Light"/>
                <a:cs typeface="Calibri Light"/>
              </a:rPr>
              <a:t>a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pli</a:t>
            </a:r>
            <a:r>
              <a:rPr sz="1200" spc="-35" dirty="0">
                <a:solidFill>
                  <a:srgbClr val="404040"/>
                </a:solidFill>
                <a:latin typeface="Calibri Light"/>
                <a:cs typeface="Calibri Light"/>
              </a:rPr>
              <a:t>c</a:t>
            </a:r>
            <a:r>
              <a:rPr sz="1200" spc="-15" dirty="0">
                <a:solidFill>
                  <a:srgbClr val="404040"/>
                </a:solidFill>
                <a:latin typeface="Calibri Light"/>
                <a:cs typeface="Calibri Light"/>
              </a:rPr>
              <a:t>a</a:t>
            </a:r>
            <a:r>
              <a:rPr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ç</a:t>
            </a:r>
            <a:r>
              <a:rPr sz="1200" spc="-15" dirty="0">
                <a:solidFill>
                  <a:srgbClr val="404040"/>
                </a:solidFill>
                <a:latin typeface="Calibri Light"/>
                <a:cs typeface="Calibri Light"/>
              </a:rPr>
              <a:t>ã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o</a:t>
            </a:r>
            <a:r>
              <a:rPr sz="1200" spc="-60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após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11</a:t>
            </a:r>
            <a:r>
              <a:rPr sz="1200" spc="5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ciclos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de ope</a:t>
            </a:r>
            <a:r>
              <a:rPr sz="1200" spc="-35" dirty="0">
                <a:solidFill>
                  <a:srgbClr val="404040"/>
                </a:solidFill>
                <a:latin typeface="Calibri Light"/>
                <a:cs typeface="Calibri Light"/>
              </a:rPr>
              <a:t>r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ação e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-25" dirty="0">
                <a:solidFill>
                  <a:srgbClr val="404040"/>
                </a:solidFill>
                <a:latin typeface="Calibri Light"/>
                <a:cs typeface="Calibri Light"/>
              </a:rPr>
              <a:t>g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anho de</a:t>
            </a:r>
            <a:r>
              <a:rPr sz="1200" spc="-20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8</a:t>
            </a:r>
            <a:r>
              <a:rPr sz="1200" spc="5" dirty="0">
                <a:solidFill>
                  <a:srgbClr val="404040"/>
                </a:solidFill>
                <a:latin typeface="Calibri Light"/>
                <a:cs typeface="Calibri Light"/>
              </a:rPr>
              <a:t>6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%</a:t>
            </a:r>
            <a:r>
              <a:rPr sz="1200" spc="-40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de  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eficiência em </a:t>
            </a:r>
            <a:r>
              <a:rPr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descarga,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1:43 </a:t>
            </a:r>
            <a:r>
              <a:rPr sz="1200" spc="-15" dirty="0">
                <a:solidFill>
                  <a:srgbClr val="404040"/>
                </a:solidFill>
                <a:latin typeface="Calibri Light"/>
                <a:cs typeface="Calibri Light"/>
              </a:rPr>
              <a:t>min/vg 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(tempo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de </a:t>
            </a:r>
            <a:r>
              <a:rPr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descarga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+ 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tempo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posicionamento vagões), </a:t>
            </a:r>
            <a:r>
              <a:rPr sz="1200" spc="-20" dirty="0">
                <a:solidFill>
                  <a:srgbClr val="404040"/>
                </a:solidFill>
                <a:latin typeface="Calibri Light"/>
                <a:cs typeface="Calibri Light"/>
              </a:rPr>
              <a:t>esforço </a:t>
            </a:r>
            <a:r>
              <a:rPr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desempenhado 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pelos </a:t>
            </a:r>
            <a:r>
              <a:rPr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operadores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de </a:t>
            </a:r>
            <a:r>
              <a:rPr sz="1200" spc="-260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descarga foi relativamente </a:t>
            </a:r>
            <a:r>
              <a:rPr sz="1200" spc="-15" dirty="0">
                <a:solidFill>
                  <a:srgbClr val="404040"/>
                </a:solidFill>
                <a:latin typeface="Calibri Light"/>
                <a:cs typeface="Calibri Light"/>
              </a:rPr>
              <a:t>baixo, 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em relação os vagões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sem </a:t>
            </a:r>
            <a:r>
              <a:rPr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produto 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antiaderente,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com</a:t>
            </a:r>
            <a:r>
              <a:rPr sz="1200" spc="10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participação</a:t>
            </a:r>
            <a:r>
              <a:rPr sz="1200" spc="-65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mínima</a:t>
            </a:r>
            <a:r>
              <a:rPr sz="1200" spc="-50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-15" dirty="0">
                <a:solidFill>
                  <a:srgbClr val="404040"/>
                </a:solidFill>
                <a:latin typeface="Calibri Light"/>
                <a:cs typeface="Calibri Light"/>
              </a:rPr>
              <a:t>através</a:t>
            </a:r>
            <a:r>
              <a:rPr sz="1200" spc="-60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de</a:t>
            </a:r>
            <a:r>
              <a:rPr sz="1200" spc="-15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batidas</a:t>
            </a:r>
            <a:r>
              <a:rPr sz="1200" spc="-60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nos</a:t>
            </a:r>
            <a:r>
              <a:rPr sz="1200" spc="-45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-15" dirty="0">
                <a:solidFill>
                  <a:srgbClr val="404040"/>
                </a:solidFill>
                <a:latin typeface="Calibri Light"/>
                <a:cs typeface="Calibri Light"/>
              </a:rPr>
              <a:t>vagões.</a:t>
            </a:r>
            <a:endParaRPr sz="1200" dirty="0">
              <a:latin typeface="Calibri Light"/>
              <a:cs typeface="Calibri Ligh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61561" y="6098844"/>
            <a:ext cx="2237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825" indent="-111760">
              <a:lnSpc>
                <a:spcPct val="100000"/>
              </a:lnSpc>
              <a:spcBef>
                <a:spcPts val="100"/>
              </a:spcBef>
              <a:buChar char="•"/>
              <a:tabLst>
                <a:tab pos="124460" algn="l"/>
              </a:tabLst>
            </a:pPr>
            <a:r>
              <a:rPr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P</a:t>
            </a:r>
            <a:r>
              <a:rPr sz="1200" spc="-30" dirty="0">
                <a:solidFill>
                  <a:srgbClr val="404040"/>
                </a:solidFill>
                <a:latin typeface="Calibri Light"/>
                <a:cs typeface="Calibri Light"/>
              </a:rPr>
              <a:t>r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o</a:t>
            </a:r>
            <a:r>
              <a:rPr sz="1200" spc="-15" dirty="0">
                <a:solidFill>
                  <a:srgbClr val="404040"/>
                </a:solidFill>
                <a:latin typeface="Calibri Light"/>
                <a:cs typeface="Calibri Light"/>
              </a:rPr>
              <a:t>t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e</a:t>
            </a:r>
            <a:r>
              <a:rPr sz="1200" spc="-25" dirty="0">
                <a:solidFill>
                  <a:srgbClr val="404040"/>
                </a:solidFill>
                <a:latin typeface="Calibri Light"/>
                <a:cs typeface="Calibri Light"/>
              </a:rPr>
              <a:t>g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e</a:t>
            </a:r>
            <a:r>
              <a:rPr sz="1200" spc="-50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5" dirty="0">
                <a:solidFill>
                  <a:srgbClr val="404040"/>
                </a:solidFill>
                <a:latin typeface="Calibri Light"/>
                <a:cs typeface="Calibri Light"/>
              </a:rPr>
              <a:t>o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s</a:t>
            </a:r>
            <a:r>
              <a:rPr sz="1200" spc="-55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-15" dirty="0">
                <a:solidFill>
                  <a:srgbClr val="404040"/>
                </a:solidFill>
                <a:latin typeface="Calibri Light"/>
                <a:cs typeface="Calibri Light"/>
              </a:rPr>
              <a:t>v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a</a:t>
            </a:r>
            <a:r>
              <a:rPr sz="1200" spc="-15" dirty="0">
                <a:solidFill>
                  <a:srgbClr val="404040"/>
                </a:solidFill>
                <a:latin typeface="Calibri Light"/>
                <a:cs typeface="Calibri Light"/>
              </a:rPr>
              <a:t>gõ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e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s</a:t>
            </a:r>
            <a:r>
              <a:rPr sz="1200" spc="-65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c</a:t>
            </a:r>
            <a:r>
              <a:rPr sz="1200" spc="5" dirty="0">
                <a:solidFill>
                  <a:srgbClr val="404040"/>
                </a:solidFill>
                <a:latin typeface="Calibri Light"/>
                <a:cs typeface="Calibri Light"/>
              </a:rPr>
              <a:t>o</a:t>
            </a:r>
            <a:r>
              <a:rPr sz="1200" spc="-25" dirty="0">
                <a:solidFill>
                  <a:srgbClr val="404040"/>
                </a:solidFill>
                <a:latin typeface="Calibri Light"/>
                <a:cs typeface="Calibri Light"/>
              </a:rPr>
              <a:t>n</a:t>
            </a:r>
            <a:r>
              <a:rPr sz="1200" spc="-15" dirty="0">
                <a:solidFill>
                  <a:srgbClr val="404040"/>
                </a:solidFill>
                <a:latin typeface="Calibri Light"/>
                <a:cs typeface="Calibri Light"/>
              </a:rPr>
              <a:t>t</a:t>
            </a:r>
            <a:r>
              <a:rPr sz="1200" spc="-30" dirty="0">
                <a:solidFill>
                  <a:srgbClr val="404040"/>
                </a:solidFill>
                <a:latin typeface="Calibri Light"/>
                <a:cs typeface="Calibri Light"/>
              </a:rPr>
              <a:t>r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a</a:t>
            </a:r>
            <a:r>
              <a:rPr sz="1200" spc="-60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1200" spc="-15" dirty="0">
                <a:solidFill>
                  <a:srgbClr val="404040"/>
                </a:solidFill>
                <a:latin typeface="Calibri Light"/>
                <a:cs typeface="Calibri Light"/>
              </a:rPr>
              <a:t>ox</a:t>
            </a:r>
            <a:r>
              <a:rPr sz="1200" dirty="0">
                <a:solidFill>
                  <a:srgbClr val="404040"/>
                </a:solidFill>
                <a:latin typeface="Calibri Light"/>
                <a:cs typeface="Calibri Light"/>
              </a:rPr>
              <a:t>i</a:t>
            </a:r>
            <a:r>
              <a:rPr sz="1200" spc="-15" dirty="0">
                <a:solidFill>
                  <a:srgbClr val="404040"/>
                </a:solidFill>
                <a:latin typeface="Calibri Light"/>
                <a:cs typeface="Calibri Light"/>
              </a:rPr>
              <a:t>da</a:t>
            </a:r>
            <a:r>
              <a:rPr sz="1200" spc="-20" dirty="0">
                <a:solidFill>
                  <a:srgbClr val="404040"/>
                </a:solidFill>
                <a:latin typeface="Calibri Light"/>
                <a:cs typeface="Calibri Light"/>
              </a:rPr>
              <a:t>ç</a:t>
            </a:r>
            <a:r>
              <a:rPr sz="1200" spc="-15" dirty="0">
                <a:solidFill>
                  <a:srgbClr val="404040"/>
                </a:solidFill>
                <a:latin typeface="Calibri Light"/>
                <a:cs typeface="Calibri Light"/>
              </a:rPr>
              <a:t>ã</a:t>
            </a:r>
            <a:r>
              <a:rPr sz="1200" spc="-5" dirty="0">
                <a:solidFill>
                  <a:srgbClr val="404040"/>
                </a:solidFill>
                <a:latin typeface="Calibri Light"/>
                <a:cs typeface="Calibri Light"/>
              </a:rPr>
              <a:t>o.</a:t>
            </a:r>
            <a:endParaRPr sz="1200" dirty="0">
              <a:latin typeface="Calibri Light"/>
              <a:cs typeface="Calibri Ligh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71415" y="3958590"/>
            <a:ext cx="22320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-155" dirty="0">
                <a:solidFill>
                  <a:srgbClr val="002C2A"/>
                </a:solidFill>
                <a:latin typeface="Verdana"/>
                <a:cs typeface="Verdana"/>
              </a:rPr>
              <a:t>VA</a:t>
            </a:r>
            <a:r>
              <a:rPr sz="1400" b="1" i="1" spc="-160" dirty="0">
                <a:solidFill>
                  <a:srgbClr val="002C2A"/>
                </a:solidFill>
                <a:latin typeface="Verdana"/>
                <a:cs typeface="Verdana"/>
              </a:rPr>
              <a:t>G</a:t>
            </a:r>
            <a:r>
              <a:rPr sz="1400" b="1" i="1" spc="-135" dirty="0">
                <a:solidFill>
                  <a:srgbClr val="002C2A"/>
                </a:solidFill>
                <a:latin typeface="Verdana"/>
                <a:cs typeface="Verdana"/>
              </a:rPr>
              <a:t>Ã</a:t>
            </a:r>
            <a:r>
              <a:rPr sz="1400" b="1" i="1" spc="-235" dirty="0">
                <a:solidFill>
                  <a:srgbClr val="002C2A"/>
                </a:solidFill>
                <a:latin typeface="Verdana"/>
                <a:cs typeface="Verdana"/>
              </a:rPr>
              <a:t>O</a:t>
            </a:r>
            <a:r>
              <a:rPr sz="1400" b="1" i="1" spc="-140" dirty="0">
                <a:solidFill>
                  <a:srgbClr val="002C2A"/>
                </a:solidFill>
                <a:latin typeface="Verdana"/>
                <a:cs typeface="Verdana"/>
              </a:rPr>
              <a:t> </a:t>
            </a:r>
            <a:r>
              <a:rPr sz="1400" b="1" i="1" spc="-160" dirty="0">
                <a:solidFill>
                  <a:srgbClr val="002C2A"/>
                </a:solidFill>
                <a:latin typeface="Verdana"/>
                <a:cs typeface="Verdana"/>
              </a:rPr>
              <a:t>H</a:t>
            </a:r>
            <a:r>
              <a:rPr sz="1400" b="1" i="1" spc="-125" dirty="0">
                <a:solidFill>
                  <a:srgbClr val="002C2A"/>
                </a:solidFill>
                <a:latin typeface="Verdana"/>
                <a:cs typeface="Verdana"/>
              </a:rPr>
              <a:t>AT</a:t>
            </a:r>
            <a:r>
              <a:rPr sz="1400" b="1" i="1" spc="-120" dirty="0">
                <a:solidFill>
                  <a:srgbClr val="002C2A"/>
                </a:solidFill>
                <a:latin typeface="Verdana"/>
                <a:cs typeface="Verdana"/>
              </a:rPr>
              <a:t> </a:t>
            </a:r>
            <a:r>
              <a:rPr sz="1400" b="1" i="1" spc="-125" dirty="0">
                <a:solidFill>
                  <a:srgbClr val="002C2A"/>
                </a:solidFill>
                <a:latin typeface="Verdana"/>
                <a:cs typeface="Verdana"/>
              </a:rPr>
              <a:t>FE</a:t>
            </a:r>
            <a:r>
              <a:rPr sz="1400" b="1" i="1" spc="-195" dirty="0">
                <a:solidFill>
                  <a:srgbClr val="002C2A"/>
                </a:solidFill>
                <a:latin typeface="Verdana"/>
                <a:cs typeface="Verdana"/>
              </a:rPr>
              <a:t>RROVIÁ</a:t>
            </a:r>
            <a:r>
              <a:rPr sz="1400" b="1" i="1" spc="-250" dirty="0">
                <a:solidFill>
                  <a:srgbClr val="002C2A"/>
                </a:solidFill>
                <a:latin typeface="Verdana"/>
                <a:cs typeface="Verdana"/>
              </a:rPr>
              <a:t>RI</a:t>
            </a:r>
            <a:r>
              <a:rPr sz="1400" b="1" i="1" spc="-235" dirty="0">
                <a:solidFill>
                  <a:srgbClr val="002C2A"/>
                </a:solidFill>
                <a:latin typeface="Verdana"/>
                <a:cs typeface="Verdana"/>
              </a:rPr>
              <a:t>O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27695" y="6114694"/>
            <a:ext cx="760730" cy="24574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indent="238760">
              <a:lnSpc>
                <a:spcPts val="770"/>
              </a:lnSpc>
              <a:spcBef>
                <a:spcPts val="285"/>
              </a:spcBef>
            </a:pPr>
            <a:r>
              <a:rPr sz="800" i="1" spc="-140" dirty="0">
                <a:solidFill>
                  <a:srgbClr val="004328"/>
                </a:solidFill>
                <a:latin typeface="Verdana"/>
                <a:cs typeface="Verdana"/>
              </a:rPr>
              <a:t>I</a:t>
            </a:r>
            <a:r>
              <a:rPr sz="800" i="1" spc="-114" dirty="0">
                <a:solidFill>
                  <a:srgbClr val="004328"/>
                </a:solidFill>
                <a:latin typeface="Verdana"/>
                <a:cs typeface="Verdana"/>
              </a:rPr>
              <a:t>m</a:t>
            </a:r>
            <a:r>
              <a:rPr sz="800" i="1" spc="-55" dirty="0">
                <a:solidFill>
                  <a:srgbClr val="004328"/>
                </a:solidFill>
                <a:latin typeface="Verdana"/>
                <a:cs typeface="Verdana"/>
              </a:rPr>
              <a:t>a</a:t>
            </a:r>
            <a:r>
              <a:rPr sz="800" i="1" spc="-65" dirty="0">
                <a:solidFill>
                  <a:srgbClr val="004328"/>
                </a:solidFill>
                <a:latin typeface="Verdana"/>
                <a:cs typeface="Verdana"/>
              </a:rPr>
              <a:t>g</a:t>
            </a:r>
            <a:r>
              <a:rPr sz="800" i="1" spc="-95" dirty="0">
                <a:solidFill>
                  <a:srgbClr val="004328"/>
                </a:solidFill>
                <a:latin typeface="Verdana"/>
                <a:cs typeface="Verdana"/>
              </a:rPr>
              <a:t>e</a:t>
            </a:r>
            <a:r>
              <a:rPr sz="800" i="1" spc="-90" dirty="0">
                <a:solidFill>
                  <a:srgbClr val="004328"/>
                </a:solidFill>
                <a:latin typeface="Verdana"/>
                <a:cs typeface="Verdana"/>
              </a:rPr>
              <a:t>n</a:t>
            </a:r>
            <a:r>
              <a:rPr sz="800" i="1" spc="-60" dirty="0">
                <a:solidFill>
                  <a:srgbClr val="004328"/>
                </a:solidFill>
                <a:latin typeface="Verdana"/>
                <a:cs typeface="Verdana"/>
              </a:rPr>
              <a:t>s</a:t>
            </a:r>
            <a:r>
              <a:rPr sz="800" i="1" spc="-140" dirty="0">
                <a:solidFill>
                  <a:srgbClr val="004328"/>
                </a:solidFill>
                <a:latin typeface="Verdana"/>
                <a:cs typeface="Verdana"/>
              </a:rPr>
              <a:t> </a:t>
            </a:r>
            <a:r>
              <a:rPr sz="800" i="1" spc="-50" dirty="0">
                <a:solidFill>
                  <a:srgbClr val="004328"/>
                </a:solidFill>
                <a:latin typeface="Verdana"/>
                <a:cs typeface="Verdana"/>
              </a:rPr>
              <a:t>d</a:t>
            </a:r>
            <a:r>
              <a:rPr sz="800" i="1" spc="-60" dirty="0">
                <a:solidFill>
                  <a:srgbClr val="004328"/>
                </a:solidFill>
                <a:latin typeface="Verdana"/>
                <a:cs typeface="Verdana"/>
              </a:rPr>
              <a:t>e  </a:t>
            </a:r>
            <a:r>
              <a:rPr sz="800" i="1" spc="-50" dirty="0">
                <a:solidFill>
                  <a:srgbClr val="004328"/>
                </a:solidFill>
                <a:latin typeface="Verdana"/>
                <a:cs typeface="Verdana"/>
              </a:rPr>
              <a:t>p</a:t>
            </a:r>
            <a:r>
              <a:rPr sz="800" i="1" spc="-35" dirty="0">
                <a:solidFill>
                  <a:srgbClr val="004328"/>
                </a:solidFill>
                <a:latin typeface="Verdana"/>
                <a:cs typeface="Verdana"/>
              </a:rPr>
              <a:t>r</a:t>
            </a:r>
            <a:r>
              <a:rPr sz="800" i="1" spc="-80" dirty="0">
                <a:solidFill>
                  <a:srgbClr val="004328"/>
                </a:solidFill>
                <a:latin typeface="Verdana"/>
                <a:cs typeface="Verdana"/>
              </a:rPr>
              <a:t>o</a:t>
            </a:r>
            <a:r>
              <a:rPr sz="800" i="1" spc="-100" dirty="0">
                <a:solidFill>
                  <a:srgbClr val="004328"/>
                </a:solidFill>
                <a:latin typeface="Verdana"/>
                <a:cs typeface="Verdana"/>
              </a:rPr>
              <a:t>j</a:t>
            </a:r>
            <a:r>
              <a:rPr sz="800" i="1" spc="-90" dirty="0">
                <a:solidFill>
                  <a:srgbClr val="004328"/>
                </a:solidFill>
                <a:latin typeface="Verdana"/>
                <a:cs typeface="Verdana"/>
              </a:rPr>
              <a:t>e</a:t>
            </a:r>
            <a:r>
              <a:rPr sz="800" i="1" spc="-75" dirty="0">
                <a:solidFill>
                  <a:srgbClr val="004328"/>
                </a:solidFill>
                <a:latin typeface="Verdana"/>
                <a:cs typeface="Verdana"/>
              </a:rPr>
              <a:t>to</a:t>
            </a:r>
            <a:r>
              <a:rPr sz="800" i="1" spc="-145" dirty="0">
                <a:solidFill>
                  <a:srgbClr val="004328"/>
                </a:solidFill>
                <a:latin typeface="Verdana"/>
                <a:cs typeface="Verdana"/>
              </a:rPr>
              <a:t> </a:t>
            </a:r>
            <a:r>
              <a:rPr sz="800" i="1" spc="-50" dirty="0">
                <a:solidFill>
                  <a:srgbClr val="004328"/>
                </a:solidFill>
                <a:latin typeface="Verdana"/>
                <a:cs typeface="Verdana"/>
              </a:rPr>
              <a:t>d</a:t>
            </a:r>
            <a:r>
              <a:rPr sz="800" i="1" spc="-60" dirty="0">
                <a:solidFill>
                  <a:srgbClr val="004328"/>
                </a:solidFill>
                <a:latin typeface="Verdana"/>
                <a:cs typeface="Verdana"/>
              </a:rPr>
              <a:t>a</a:t>
            </a:r>
            <a:r>
              <a:rPr sz="800" i="1" spc="-120" dirty="0">
                <a:solidFill>
                  <a:srgbClr val="004328"/>
                </a:solidFill>
                <a:latin typeface="Verdana"/>
                <a:cs typeface="Verdana"/>
              </a:rPr>
              <a:t> </a:t>
            </a:r>
            <a:r>
              <a:rPr sz="800" i="1" spc="-60" dirty="0">
                <a:solidFill>
                  <a:srgbClr val="004328"/>
                </a:solidFill>
                <a:latin typeface="Verdana"/>
                <a:cs typeface="Verdana"/>
              </a:rPr>
              <a:t>H</a:t>
            </a:r>
            <a:r>
              <a:rPr sz="800" i="1" spc="-45" dirty="0">
                <a:solidFill>
                  <a:srgbClr val="004328"/>
                </a:solidFill>
                <a:latin typeface="Verdana"/>
                <a:cs typeface="Verdana"/>
              </a:rPr>
              <a:t>e</a:t>
            </a:r>
            <a:r>
              <a:rPr sz="800" i="1" spc="-50" dirty="0">
                <a:solidFill>
                  <a:srgbClr val="004328"/>
                </a:solidFill>
                <a:latin typeface="Verdana"/>
                <a:cs typeface="Verdana"/>
              </a:rPr>
              <a:t>f</a:t>
            </a:r>
            <a:r>
              <a:rPr sz="800" i="1" spc="-95" dirty="0">
                <a:solidFill>
                  <a:srgbClr val="004328"/>
                </a:solidFill>
                <a:latin typeface="Verdana"/>
                <a:cs typeface="Verdana"/>
              </a:rPr>
              <a:t>e</a:t>
            </a:r>
            <a:r>
              <a:rPr sz="800" i="1" spc="-75" dirty="0">
                <a:solidFill>
                  <a:srgbClr val="004328"/>
                </a:solidFill>
                <a:latin typeface="Verdana"/>
                <a:cs typeface="Verdana"/>
              </a:rPr>
              <a:t>s</a:t>
            </a:r>
            <a:r>
              <a:rPr sz="800" i="1" spc="-70" dirty="0">
                <a:solidFill>
                  <a:srgbClr val="004328"/>
                </a:solidFill>
                <a:latin typeface="Verdana"/>
                <a:cs typeface="Verdana"/>
              </a:rPr>
              <a:t>t</a:t>
            </a:r>
            <a:endParaRPr sz="800" dirty="0">
              <a:latin typeface="Verdana"/>
              <a:cs typeface="Verdana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E8FA7810-0C4C-FD63-BD23-0CE7B58FB78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7000"/>
          </a:blip>
          <a:stretch>
            <a:fillRect/>
          </a:stretch>
        </p:blipFill>
        <p:spPr>
          <a:xfrm>
            <a:off x="8624483" y="1643634"/>
            <a:ext cx="3200231" cy="2112264"/>
          </a:xfrm>
          <a:prstGeom prst="rect">
            <a:avLst/>
          </a:prstGeom>
        </p:spPr>
      </p:pic>
      <p:sp>
        <p:nvSpPr>
          <p:cNvPr id="40" name="object 28">
            <a:extLst>
              <a:ext uri="{FF2B5EF4-FFF2-40B4-BE49-F238E27FC236}">
                <a16:creationId xmlns:a16="http://schemas.microsoft.com/office/drawing/2014/main" id="{ED05E5C7-2CDB-78CF-4A7C-7490B100CBDC}"/>
              </a:ext>
            </a:extLst>
          </p:cNvPr>
          <p:cNvSpPr txBox="1"/>
          <p:nvPr/>
        </p:nvSpPr>
        <p:spPr>
          <a:xfrm>
            <a:off x="3964685" y="1570880"/>
            <a:ext cx="4483100" cy="20877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2C2A"/>
                </a:solidFill>
                <a:latin typeface="Tahoma"/>
                <a:cs typeface="Tahoma"/>
              </a:rPr>
              <a:t>V</a:t>
            </a:r>
            <a:r>
              <a:rPr sz="1400" b="1" spc="-30" dirty="0">
                <a:solidFill>
                  <a:srgbClr val="002C2A"/>
                </a:solidFill>
                <a:latin typeface="Tahoma"/>
                <a:cs typeface="Tahoma"/>
              </a:rPr>
              <a:t>ALE</a:t>
            </a:r>
            <a:r>
              <a:rPr sz="1400" b="1" spc="-50" dirty="0">
                <a:solidFill>
                  <a:srgbClr val="002C2A"/>
                </a:solidFill>
                <a:latin typeface="Tahoma"/>
                <a:cs typeface="Tahoma"/>
              </a:rPr>
              <a:t> </a:t>
            </a:r>
            <a:r>
              <a:rPr lang="pt-BR" sz="1400" b="1" spc="-90" dirty="0">
                <a:solidFill>
                  <a:srgbClr val="002C2A"/>
                </a:solidFill>
                <a:latin typeface="Tahoma"/>
                <a:cs typeface="Tahoma"/>
              </a:rPr>
              <a:t>–</a:t>
            </a:r>
            <a:r>
              <a:rPr sz="1400" b="1" spc="-30" dirty="0">
                <a:solidFill>
                  <a:srgbClr val="002C2A"/>
                </a:solidFill>
                <a:latin typeface="Tahoma"/>
                <a:cs typeface="Tahoma"/>
              </a:rPr>
              <a:t> </a:t>
            </a:r>
            <a:r>
              <a:rPr lang="pt-BR" sz="1400" b="1" spc="-45" dirty="0">
                <a:solidFill>
                  <a:srgbClr val="002C2A"/>
                </a:solidFill>
                <a:latin typeface="Tahoma"/>
                <a:cs typeface="Tahoma"/>
              </a:rPr>
              <a:t>Porto </a:t>
            </a:r>
            <a:r>
              <a:rPr lang="pt-BR" sz="1400" b="1" spc="-45" dirty="0">
                <a:solidFill>
                  <a:srgbClr val="002C2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Tubar</a:t>
            </a:r>
            <a:r>
              <a:rPr lang="pt-BR" sz="1400" b="1" spc="-1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ão</a:t>
            </a:r>
            <a:endParaRPr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935"/>
              </a:spcBef>
              <a:buClr>
                <a:srgbClr val="002C2A"/>
              </a:buClr>
              <a:buFont typeface="Verdana"/>
              <a:buChar char="•"/>
              <a:tabLst>
                <a:tab pos="148590" algn="l"/>
              </a:tabLst>
            </a:pPr>
            <a:r>
              <a:rPr lang="pt-BR"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 No teste teve indicativos na melhora da descarga e sem agua livre nos vag</a:t>
            </a:r>
            <a:r>
              <a:rPr lang="pt-BR" sz="1200" spc="-5" dirty="0">
                <a:solidFill>
                  <a:srgbClr val="404040"/>
                </a:solidFill>
                <a:latin typeface="Calibri Light"/>
                <a:cs typeface="Calibri Light"/>
              </a:rPr>
              <a:t>ões</a:t>
            </a:r>
            <a:r>
              <a:rPr lang="pt-BR" sz="1200" spc="-20" dirty="0">
                <a:solidFill>
                  <a:srgbClr val="404040"/>
                </a:solidFill>
                <a:latin typeface="Calibri Light"/>
                <a:cs typeface="Calibri Light"/>
              </a:rPr>
              <a:t> tratados com o agente antiaderente;</a:t>
            </a:r>
          </a:p>
          <a:p>
            <a:pPr marL="12700" marR="5080">
              <a:lnSpc>
                <a:spcPct val="100000"/>
              </a:lnSpc>
              <a:spcBef>
                <a:spcPts val="935"/>
              </a:spcBef>
              <a:buClr>
                <a:srgbClr val="002C2A"/>
              </a:buClr>
              <a:buFont typeface="Verdana"/>
              <a:buChar char="•"/>
              <a:tabLst>
                <a:tab pos="148590" algn="l"/>
              </a:tabLst>
            </a:pPr>
            <a:r>
              <a:rPr lang="pt-BR" sz="1200" spc="-20" dirty="0">
                <a:solidFill>
                  <a:srgbClr val="404040"/>
                </a:solidFill>
                <a:latin typeface="Calibri Light"/>
                <a:cs typeface="Calibri Light"/>
              </a:rPr>
              <a:t>Nos </a:t>
            </a:r>
            <a:r>
              <a:rPr lang="pt-BR"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vag</a:t>
            </a:r>
            <a:r>
              <a:rPr lang="pt-BR" sz="1200" spc="-5" dirty="0">
                <a:solidFill>
                  <a:srgbClr val="404040"/>
                </a:solidFill>
                <a:latin typeface="Calibri Light"/>
                <a:cs typeface="Calibri Light"/>
              </a:rPr>
              <a:t>ões</a:t>
            </a:r>
            <a:r>
              <a:rPr lang="pt-BR" sz="1200" spc="-20" dirty="0">
                <a:solidFill>
                  <a:srgbClr val="404040"/>
                </a:solidFill>
                <a:latin typeface="Calibri Light"/>
                <a:cs typeface="Calibri Light"/>
              </a:rPr>
              <a:t>  </a:t>
            </a:r>
            <a:r>
              <a:rPr lang="pt-BR" sz="1200" b="1" spc="-20" dirty="0">
                <a:solidFill>
                  <a:srgbClr val="404040"/>
                </a:solidFill>
                <a:latin typeface="Calibri Light"/>
                <a:cs typeface="Calibri Light"/>
              </a:rPr>
              <a:t>sem tratamento </a:t>
            </a:r>
            <a:r>
              <a:rPr lang="pt-BR" sz="1200" spc="-20" dirty="0">
                <a:solidFill>
                  <a:srgbClr val="404040"/>
                </a:solidFill>
                <a:latin typeface="Calibri Light"/>
                <a:cs typeface="Calibri Light"/>
              </a:rPr>
              <a:t>teve incidência de </a:t>
            </a:r>
            <a:r>
              <a:rPr lang="pt-BR" sz="1200" spc="-20" dirty="0" err="1">
                <a:solidFill>
                  <a:srgbClr val="404040"/>
                </a:solidFill>
                <a:latin typeface="Calibri Light"/>
                <a:cs typeface="Calibri Light"/>
              </a:rPr>
              <a:t>redescargas</a:t>
            </a:r>
            <a:r>
              <a:rPr lang="pt-BR" sz="1200" spc="-20" dirty="0">
                <a:solidFill>
                  <a:srgbClr val="404040"/>
                </a:solidFill>
                <a:latin typeface="Calibri Light"/>
                <a:cs typeface="Calibri Light"/>
              </a:rPr>
              <a:t> e acúmulo de </a:t>
            </a:r>
            <a:r>
              <a:rPr lang="pt-BR" sz="1200" spc="-20" dirty="0" err="1">
                <a:solidFill>
                  <a:srgbClr val="404040"/>
                </a:solidFill>
                <a:latin typeface="Calibri Light"/>
                <a:cs typeface="Calibri Light"/>
              </a:rPr>
              <a:t>água</a:t>
            </a:r>
            <a:r>
              <a:rPr lang="pt-BR" sz="1200" spc="-15" dirty="0" err="1">
                <a:solidFill>
                  <a:srgbClr val="404040"/>
                </a:solidFill>
                <a:latin typeface="Calibri Light"/>
                <a:cs typeface="Calibri Light"/>
              </a:rPr>
              <a:t>;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Aumento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sensível de produtividade;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</a:p>
          <a:p>
            <a:pPr marL="12700" marR="5080">
              <a:spcBef>
                <a:spcPts val="935"/>
              </a:spcBef>
              <a:buClr>
                <a:srgbClr val="002C2A"/>
              </a:buClr>
              <a:buFont typeface="Verdana"/>
              <a:buChar char="•"/>
              <a:tabLst>
                <a:tab pos="148590" algn="l"/>
              </a:tabLst>
            </a:pPr>
            <a:r>
              <a:rPr lang="pt-BR" sz="1200" dirty="0">
                <a:effectLst/>
                <a:latin typeface="+mj-lt"/>
                <a:ea typeface="Times New Roman" panose="02020603050405020304" pitchFamily="18" charset="0"/>
              </a:rPr>
              <a:t>Redução do custo com HTP (hora de trem parado);</a:t>
            </a:r>
          </a:p>
          <a:p>
            <a:pPr marL="12700" marR="5080">
              <a:spcBef>
                <a:spcPts val="935"/>
              </a:spcBef>
              <a:buClr>
                <a:srgbClr val="002C2A"/>
              </a:buClr>
              <a:tabLst>
                <a:tab pos="148590" algn="l"/>
              </a:tabLst>
            </a:pPr>
            <a:endParaRPr lang="pt-BR" sz="1200" spc="-15" dirty="0">
              <a:solidFill>
                <a:srgbClr val="404040"/>
              </a:solidFill>
              <a:latin typeface="Calibri Light"/>
              <a:cs typeface="Calibri Light"/>
            </a:endParaRPr>
          </a:p>
          <a:p>
            <a:pPr marL="132715" indent="-120650">
              <a:lnSpc>
                <a:spcPct val="100000"/>
              </a:lnSpc>
              <a:spcBef>
                <a:spcPts val="95"/>
              </a:spcBef>
              <a:buChar char="•"/>
              <a:tabLst>
                <a:tab pos="133350" algn="l"/>
              </a:tabLst>
            </a:pPr>
            <a:r>
              <a:rPr lang="pt-BR" sz="1200" spc="-10" dirty="0">
                <a:solidFill>
                  <a:srgbClr val="404040"/>
                </a:solidFill>
                <a:latin typeface="Calibri Light"/>
                <a:cs typeface="Calibri Light"/>
              </a:rPr>
              <a:t>Melhora da eficiência e segurança .</a:t>
            </a:r>
            <a:endParaRPr sz="1200" dirty="0">
              <a:latin typeface="Calibri Light"/>
              <a:cs typeface="Calibri Light"/>
            </a:endParaRPr>
          </a:p>
        </p:txBody>
      </p:sp>
      <p:sp>
        <p:nvSpPr>
          <p:cNvPr id="41" name="object 31">
            <a:extLst>
              <a:ext uri="{FF2B5EF4-FFF2-40B4-BE49-F238E27FC236}">
                <a16:creationId xmlns:a16="http://schemas.microsoft.com/office/drawing/2014/main" id="{C088513E-B700-974B-07B8-581F0D875531}"/>
              </a:ext>
            </a:extLst>
          </p:cNvPr>
          <p:cNvSpPr txBox="1"/>
          <p:nvPr/>
        </p:nvSpPr>
        <p:spPr>
          <a:xfrm>
            <a:off x="7687055" y="3439206"/>
            <a:ext cx="760730" cy="24574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indent="238760">
              <a:lnSpc>
                <a:spcPts val="770"/>
              </a:lnSpc>
              <a:spcBef>
                <a:spcPts val="285"/>
              </a:spcBef>
            </a:pPr>
            <a:r>
              <a:rPr sz="800" i="1" spc="-140" dirty="0">
                <a:solidFill>
                  <a:srgbClr val="004328"/>
                </a:solidFill>
                <a:latin typeface="Verdana"/>
                <a:cs typeface="Verdana"/>
              </a:rPr>
              <a:t>I</a:t>
            </a:r>
            <a:r>
              <a:rPr sz="800" i="1" spc="-114" dirty="0">
                <a:solidFill>
                  <a:srgbClr val="004328"/>
                </a:solidFill>
                <a:latin typeface="Verdana"/>
                <a:cs typeface="Verdana"/>
              </a:rPr>
              <a:t>m</a:t>
            </a:r>
            <a:r>
              <a:rPr sz="800" i="1" spc="-55" dirty="0">
                <a:solidFill>
                  <a:srgbClr val="004328"/>
                </a:solidFill>
                <a:latin typeface="Verdana"/>
                <a:cs typeface="Verdana"/>
              </a:rPr>
              <a:t>a</a:t>
            </a:r>
            <a:r>
              <a:rPr sz="800" i="1" spc="-65" dirty="0">
                <a:solidFill>
                  <a:srgbClr val="004328"/>
                </a:solidFill>
                <a:latin typeface="Verdana"/>
                <a:cs typeface="Verdana"/>
              </a:rPr>
              <a:t>g</a:t>
            </a:r>
            <a:r>
              <a:rPr sz="800" i="1" spc="-95" dirty="0">
                <a:solidFill>
                  <a:srgbClr val="004328"/>
                </a:solidFill>
                <a:latin typeface="Verdana"/>
                <a:cs typeface="Verdana"/>
              </a:rPr>
              <a:t>e</a:t>
            </a:r>
            <a:r>
              <a:rPr sz="800" i="1" spc="-90" dirty="0">
                <a:solidFill>
                  <a:srgbClr val="004328"/>
                </a:solidFill>
                <a:latin typeface="Verdana"/>
                <a:cs typeface="Verdana"/>
              </a:rPr>
              <a:t>n</a:t>
            </a:r>
            <a:r>
              <a:rPr sz="800" i="1" spc="-60" dirty="0">
                <a:solidFill>
                  <a:srgbClr val="004328"/>
                </a:solidFill>
                <a:latin typeface="Verdana"/>
                <a:cs typeface="Verdana"/>
              </a:rPr>
              <a:t>s</a:t>
            </a:r>
            <a:r>
              <a:rPr sz="800" i="1" spc="-140" dirty="0">
                <a:solidFill>
                  <a:srgbClr val="004328"/>
                </a:solidFill>
                <a:latin typeface="Verdana"/>
                <a:cs typeface="Verdana"/>
              </a:rPr>
              <a:t> </a:t>
            </a:r>
            <a:r>
              <a:rPr sz="800" i="1" spc="-50" dirty="0">
                <a:solidFill>
                  <a:srgbClr val="004328"/>
                </a:solidFill>
                <a:latin typeface="Verdana"/>
                <a:cs typeface="Verdana"/>
              </a:rPr>
              <a:t>d</a:t>
            </a:r>
            <a:r>
              <a:rPr sz="800" i="1" spc="-60" dirty="0">
                <a:solidFill>
                  <a:srgbClr val="004328"/>
                </a:solidFill>
                <a:latin typeface="Verdana"/>
                <a:cs typeface="Verdana"/>
              </a:rPr>
              <a:t>e  </a:t>
            </a:r>
            <a:r>
              <a:rPr sz="800" i="1" spc="-50" dirty="0">
                <a:solidFill>
                  <a:srgbClr val="004328"/>
                </a:solidFill>
                <a:latin typeface="Verdana"/>
                <a:cs typeface="Verdana"/>
              </a:rPr>
              <a:t>p</a:t>
            </a:r>
            <a:r>
              <a:rPr sz="800" i="1" spc="-35" dirty="0">
                <a:solidFill>
                  <a:srgbClr val="004328"/>
                </a:solidFill>
                <a:latin typeface="Verdana"/>
                <a:cs typeface="Verdana"/>
              </a:rPr>
              <a:t>r</a:t>
            </a:r>
            <a:r>
              <a:rPr sz="800" i="1" spc="-80" dirty="0">
                <a:solidFill>
                  <a:srgbClr val="004328"/>
                </a:solidFill>
                <a:latin typeface="Verdana"/>
                <a:cs typeface="Verdana"/>
              </a:rPr>
              <a:t>o</a:t>
            </a:r>
            <a:r>
              <a:rPr sz="800" i="1" spc="-100" dirty="0">
                <a:solidFill>
                  <a:srgbClr val="004328"/>
                </a:solidFill>
                <a:latin typeface="Verdana"/>
                <a:cs typeface="Verdana"/>
              </a:rPr>
              <a:t>j</a:t>
            </a:r>
            <a:r>
              <a:rPr sz="800" i="1" spc="-90" dirty="0">
                <a:solidFill>
                  <a:srgbClr val="004328"/>
                </a:solidFill>
                <a:latin typeface="Verdana"/>
                <a:cs typeface="Verdana"/>
              </a:rPr>
              <a:t>e</a:t>
            </a:r>
            <a:r>
              <a:rPr sz="800" i="1" spc="-75" dirty="0">
                <a:solidFill>
                  <a:srgbClr val="004328"/>
                </a:solidFill>
                <a:latin typeface="Verdana"/>
                <a:cs typeface="Verdana"/>
              </a:rPr>
              <a:t>to</a:t>
            </a:r>
            <a:r>
              <a:rPr sz="800" i="1" spc="-145" dirty="0">
                <a:solidFill>
                  <a:srgbClr val="004328"/>
                </a:solidFill>
                <a:latin typeface="Verdana"/>
                <a:cs typeface="Verdana"/>
              </a:rPr>
              <a:t> </a:t>
            </a:r>
            <a:r>
              <a:rPr sz="800" i="1" spc="-50" dirty="0">
                <a:solidFill>
                  <a:srgbClr val="004328"/>
                </a:solidFill>
                <a:latin typeface="Verdana"/>
                <a:cs typeface="Verdana"/>
              </a:rPr>
              <a:t>d</a:t>
            </a:r>
            <a:r>
              <a:rPr sz="800" i="1" spc="-60" dirty="0">
                <a:solidFill>
                  <a:srgbClr val="004328"/>
                </a:solidFill>
                <a:latin typeface="Verdana"/>
                <a:cs typeface="Verdana"/>
              </a:rPr>
              <a:t>a</a:t>
            </a:r>
            <a:r>
              <a:rPr sz="800" i="1" spc="-120" dirty="0">
                <a:solidFill>
                  <a:srgbClr val="004328"/>
                </a:solidFill>
                <a:latin typeface="Verdana"/>
                <a:cs typeface="Verdana"/>
              </a:rPr>
              <a:t> </a:t>
            </a:r>
            <a:r>
              <a:rPr sz="800" i="1" spc="-60" dirty="0">
                <a:solidFill>
                  <a:srgbClr val="004328"/>
                </a:solidFill>
                <a:latin typeface="Verdana"/>
                <a:cs typeface="Verdana"/>
              </a:rPr>
              <a:t>H</a:t>
            </a:r>
            <a:r>
              <a:rPr sz="800" i="1" spc="-45" dirty="0">
                <a:solidFill>
                  <a:srgbClr val="004328"/>
                </a:solidFill>
                <a:latin typeface="Verdana"/>
                <a:cs typeface="Verdana"/>
              </a:rPr>
              <a:t>e</a:t>
            </a:r>
            <a:r>
              <a:rPr sz="800" i="1" spc="-50" dirty="0">
                <a:solidFill>
                  <a:srgbClr val="004328"/>
                </a:solidFill>
                <a:latin typeface="Verdana"/>
                <a:cs typeface="Verdana"/>
              </a:rPr>
              <a:t>f</a:t>
            </a:r>
            <a:r>
              <a:rPr sz="800" i="1" spc="-95" dirty="0">
                <a:solidFill>
                  <a:srgbClr val="004328"/>
                </a:solidFill>
                <a:latin typeface="Verdana"/>
                <a:cs typeface="Verdana"/>
              </a:rPr>
              <a:t>e</a:t>
            </a:r>
            <a:r>
              <a:rPr sz="800" i="1" spc="-75" dirty="0">
                <a:solidFill>
                  <a:srgbClr val="004328"/>
                </a:solidFill>
                <a:latin typeface="Verdana"/>
                <a:cs typeface="Verdana"/>
              </a:rPr>
              <a:t>s</a:t>
            </a:r>
            <a:r>
              <a:rPr sz="800" i="1" spc="-70" dirty="0">
                <a:solidFill>
                  <a:srgbClr val="004328"/>
                </a:solidFill>
                <a:latin typeface="Verdana"/>
                <a:cs typeface="Verdana"/>
              </a:rPr>
              <a:t>t</a:t>
            </a:r>
            <a:endParaRPr sz="800" dirty="0">
              <a:latin typeface="Verdana"/>
              <a:cs typeface="Verdana"/>
            </a:endParaRPr>
          </a:p>
        </p:txBody>
      </p:sp>
      <p:grpSp>
        <p:nvGrpSpPr>
          <p:cNvPr id="42" name="Group 4">
            <a:extLst>
              <a:ext uri="{FF2B5EF4-FFF2-40B4-BE49-F238E27FC236}">
                <a16:creationId xmlns:a16="http://schemas.microsoft.com/office/drawing/2014/main" id="{6E135C79-638C-DB9B-89BD-1DFD283AD03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413" y="1651000"/>
            <a:ext cx="3408362" cy="1917700"/>
            <a:chOff x="239" y="1040"/>
            <a:chExt cx="2147" cy="1208"/>
          </a:xfrm>
          <a:effectLst>
            <a:glow>
              <a:schemeClr val="accent1">
                <a:alpha val="41000"/>
              </a:schemeClr>
            </a:glow>
          </a:effectLst>
        </p:grpSpPr>
        <p:sp>
          <p:nvSpPr>
            <p:cNvPr id="43" name="AutoShape 3">
              <a:extLst>
                <a:ext uri="{FF2B5EF4-FFF2-40B4-BE49-F238E27FC236}">
                  <a16:creationId xmlns:a16="http://schemas.microsoft.com/office/drawing/2014/main" id="{7A6E24C2-6F37-6D17-7DFB-0504558C5A4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39" y="1040"/>
              <a:ext cx="2147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9B4C1C58-37EB-C223-46BD-DD316DE745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4000"/>
                      </a14:imgEffect>
                      <a14:imgEffect>
                        <a14:brightnessContrast bright="2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" y="1040"/>
              <a:ext cx="2149" cy="1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0F92C48-9747-DC6E-0653-05058E1E7721}"/>
              </a:ext>
            </a:extLst>
          </p:cNvPr>
          <p:cNvSpPr txBox="1"/>
          <p:nvPr/>
        </p:nvSpPr>
        <p:spPr>
          <a:xfrm>
            <a:off x="487044" y="1703317"/>
            <a:ext cx="217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MINÉRIO DE FERRO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1C49D4F-F22A-F867-BA75-3CEB898F01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9200502" y="3701171"/>
            <a:ext cx="2057173" cy="326136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9C4B2E6-AADA-FEFB-C4C7-CF058ED117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589" y="4277240"/>
            <a:ext cx="3388186" cy="2083199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9A8432D9-26D0-0B84-2DB1-D2FD17BBC338}"/>
              </a:ext>
            </a:extLst>
          </p:cNvPr>
          <p:cNvSpPr txBox="1"/>
          <p:nvPr/>
        </p:nvSpPr>
        <p:spPr>
          <a:xfrm>
            <a:off x="359439" y="6068705"/>
            <a:ext cx="217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MINÉRIO DE FERRO</a:t>
            </a:r>
          </a:p>
        </p:txBody>
      </p:sp>
      <p:sp>
        <p:nvSpPr>
          <p:cNvPr id="35" name="object 23">
            <a:extLst>
              <a:ext uri="{FF2B5EF4-FFF2-40B4-BE49-F238E27FC236}">
                <a16:creationId xmlns:a16="http://schemas.microsoft.com/office/drawing/2014/main" id="{DB3AFE74-709C-9491-0644-9A7CCD902DF7}"/>
              </a:ext>
            </a:extLst>
          </p:cNvPr>
          <p:cNvSpPr txBox="1"/>
          <p:nvPr/>
        </p:nvSpPr>
        <p:spPr>
          <a:xfrm>
            <a:off x="1158556" y="1268673"/>
            <a:ext cx="15170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215" dirty="0">
                <a:solidFill>
                  <a:srgbClr val="002C2A"/>
                </a:solidFill>
                <a:latin typeface="Verdana"/>
                <a:cs typeface="Verdana"/>
              </a:rPr>
              <a:t>S</a:t>
            </a:r>
            <a:r>
              <a:rPr sz="1600" b="1" i="1" spc="-195" dirty="0">
                <a:solidFill>
                  <a:srgbClr val="002C2A"/>
                </a:solidFill>
                <a:latin typeface="Verdana"/>
                <a:cs typeface="Verdana"/>
              </a:rPr>
              <a:t>e</a:t>
            </a:r>
            <a:r>
              <a:rPr sz="1600" b="1" i="1" spc="-390" dirty="0">
                <a:solidFill>
                  <a:srgbClr val="002C2A"/>
                </a:solidFill>
                <a:latin typeface="Verdana"/>
                <a:cs typeface="Verdana"/>
              </a:rPr>
              <a:t>m</a:t>
            </a:r>
            <a:r>
              <a:rPr sz="1600" b="1" i="1" spc="-114" dirty="0">
                <a:solidFill>
                  <a:srgbClr val="002C2A"/>
                </a:solidFill>
                <a:latin typeface="Verdana"/>
                <a:cs typeface="Verdana"/>
              </a:rPr>
              <a:t> </a:t>
            </a:r>
            <a:r>
              <a:rPr sz="1600" b="1" i="1" spc="-14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160" dirty="0">
                <a:solidFill>
                  <a:srgbClr val="002C2A"/>
                </a:solidFill>
                <a:latin typeface="Verdana"/>
                <a:cs typeface="Verdana"/>
              </a:rPr>
              <a:t>r</a:t>
            </a:r>
            <a:r>
              <a:rPr sz="1600" b="1" i="1" spc="-225" dirty="0">
                <a:solidFill>
                  <a:srgbClr val="002C2A"/>
                </a:solidFill>
                <a:latin typeface="Verdana"/>
                <a:cs typeface="Verdana"/>
              </a:rPr>
              <a:t>a</a:t>
            </a:r>
            <a:r>
              <a:rPr sz="1600" b="1" i="1" spc="-17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235" dirty="0">
                <a:solidFill>
                  <a:srgbClr val="002C2A"/>
                </a:solidFill>
                <a:latin typeface="Verdana"/>
                <a:cs typeface="Verdana"/>
              </a:rPr>
              <a:t>a</a:t>
            </a:r>
            <a:r>
              <a:rPr sz="1600" b="1" i="1" spc="-335" dirty="0">
                <a:solidFill>
                  <a:srgbClr val="002C2A"/>
                </a:solidFill>
                <a:latin typeface="Verdana"/>
                <a:cs typeface="Verdana"/>
              </a:rPr>
              <a:t>me</a:t>
            </a:r>
            <a:r>
              <a:rPr sz="1600" b="1" i="1" spc="-265" dirty="0">
                <a:solidFill>
                  <a:srgbClr val="002C2A"/>
                </a:solidFill>
                <a:latin typeface="Verdana"/>
                <a:cs typeface="Verdana"/>
              </a:rPr>
              <a:t>n</a:t>
            </a:r>
            <a:r>
              <a:rPr sz="1600" b="1" i="1" spc="-17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270" dirty="0">
                <a:solidFill>
                  <a:srgbClr val="002C2A"/>
                </a:solidFill>
                <a:latin typeface="Verdana"/>
                <a:cs typeface="Verdana"/>
              </a:rPr>
              <a:t>o</a:t>
            </a:r>
            <a:endParaRPr sz="16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90CA-81DF-E82C-0524-226887AED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714A4F00-543A-9AD9-D5EE-102C855B3B7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>
            <a:extLst>
              <a:ext uri="{FF2B5EF4-FFF2-40B4-BE49-F238E27FC236}">
                <a16:creationId xmlns:a16="http://schemas.microsoft.com/office/drawing/2014/main" id="{E291DADF-3C0F-F535-51A5-22F58FC4203A}"/>
              </a:ext>
            </a:extLst>
          </p:cNvPr>
          <p:cNvGrpSpPr/>
          <p:nvPr/>
        </p:nvGrpSpPr>
        <p:grpSpPr>
          <a:xfrm>
            <a:off x="11559508" y="217931"/>
            <a:ext cx="408940" cy="629920"/>
            <a:chOff x="11559508" y="217931"/>
            <a:chExt cx="408940" cy="62992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A259C61-82D7-FFF0-B2DD-8CCCD0DA3A22}"/>
                </a:ext>
              </a:extLst>
            </p:cNvPr>
            <p:cNvSpPr/>
            <p:nvPr/>
          </p:nvSpPr>
          <p:spPr>
            <a:xfrm>
              <a:off x="11561064" y="217931"/>
              <a:ext cx="407034" cy="629920"/>
            </a:xfrm>
            <a:custGeom>
              <a:avLst/>
              <a:gdLst/>
              <a:ahLst/>
              <a:cxnLst/>
              <a:rect l="l" t="t" r="r" b="b"/>
              <a:pathLst>
                <a:path w="407034" h="629919">
                  <a:moveTo>
                    <a:pt x="273050" y="0"/>
                  </a:moveTo>
                  <a:lnTo>
                    <a:pt x="165734" y="116586"/>
                  </a:lnTo>
                  <a:lnTo>
                    <a:pt x="156027" y="125489"/>
                  </a:lnTo>
                  <a:lnTo>
                    <a:pt x="147796" y="138191"/>
                  </a:lnTo>
                  <a:lnTo>
                    <a:pt x="148089" y="153679"/>
                  </a:lnTo>
                  <a:lnTo>
                    <a:pt x="163956" y="170942"/>
                  </a:lnTo>
                  <a:lnTo>
                    <a:pt x="210638" y="190226"/>
                  </a:lnTo>
                  <a:lnTo>
                    <a:pt x="251862" y="212269"/>
                  </a:lnTo>
                  <a:lnTo>
                    <a:pt x="287488" y="236575"/>
                  </a:lnTo>
                  <a:lnTo>
                    <a:pt x="317373" y="262649"/>
                  </a:lnTo>
                  <a:lnTo>
                    <a:pt x="359356" y="318123"/>
                  </a:lnTo>
                  <a:lnTo>
                    <a:pt x="376681" y="374729"/>
                  </a:lnTo>
                  <a:lnTo>
                    <a:pt x="375744" y="402219"/>
                  </a:lnTo>
                  <a:lnTo>
                    <a:pt x="353962" y="453098"/>
                  </a:lnTo>
                  <a:lnTo>
                    <a:pt x="304695" y="495209"/>
                  </a:lnTo>
                  <a:lnTo>
                    <a:pt x="269400" y="511739"/>
                  </a:lnTo>
                  <a:lnTo>
                    <a:pt x="226810" y="524592"/>
                  </a:lnTo>
                  <a:lnTo>
                    <a:pt x="176783" y="533273"/>
                  </a:lnTo>
                  <a:lnTo>
                    <a:pt x="121800" y="539398"/>
                  </a:lnTo>
                  <a:lnTo>
                    <a:pt x="78009" y="540273"/>
                  </a:lnTo>
                  <a:lnTo>
                    <a:pt x="39409" y="537648"/>
                  </a:lnTo>
                  <a:lnTo>
                    <a:pt x="0" y="533273"/>
                  </a:lnTo>
                  <a:lnTo>
                    <a:pt x="2031" y="629412"/>
                  </a:lnTo>
                  <a:lnTo>
                    <a:pt x="403732" y="626237"/>
                  </a:lnTo>
                  <a:lnTo>
                    <a:pt x="406907" y="1016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91980510-18CE-F30A-B02E-46FC4CB4FEC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62661" y="440674"/>
              <a:ext cx="213985" cy="139874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BAA3C3A1-B7C7-A0BC-CDFD-A3DB27804FB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59508" y="219455"/>
              <a:ext cx="172243" cy="111073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7C930C35-6C39-6217-B096-7A057468626B}"/>
              </a:ext>
            </a:extLst>
          </p:cNvPr>
          <p:cNvSpPr txBox="1"/>
          <p:nvPr/>
        </p:nvSpPr>
        <p:spPr>
          <a:xfrm>
            <a:off x="379882" y="284160"/>
            <a:ext cx="3051175" cy="502284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50" b="1" i="1" spc="-9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50" b="1" i="1" spc="-12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50" b="1" i="1" spc="-19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450" b="1" i="1" spc="-75" dirty="0">
                <a:solidFill>
                  <a:srgbClr val="FFFFFF"/>
                </a:solidFill>
                <a:latin typeface="Arial"/>
                <a:cs typeface="Arial"/>
              </a:rPr>
              <a:t>UNS</a:t>
            </a:r>
            <a:r>
              <a:rPr sz="1450" b="1" i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i="1" spc="-114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1450" b="1" i="1" spc="-1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50" b="1" i="1" spc="-1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50" b="1" i="1" spc="-8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50" b="1" i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i="1" spc="-1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450" b="1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i="1" spc="-8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50" b="1" i="1" spc="-140" dirty="0">
                <a:solidFill>
                  <a:srgbClr val="FFFFFF"/>
                </a:solidFill>
                <a:latin typeface="Arial"/>
                <a:cs typeface="Arial"/>
              </a:rPr>
              <a:t>UCE</a:t>
            </a:r>
            <a:r>
              <a:rPr sz="1450" b="1" i="1" spc="-95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sz="1450" b="1" i="1" spc="-17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000" spc="-80" dirty="0">
                <a:solidFill>
                  <a:srgbClr val="F3F7F0"/>
                </a:solidFill>
                <a:latin typeface="Verdana"/>
                <a:cs typeface="Verdana"/>
              </a:rPr>
              <a:t>V</a:t>
            </a:r>
            <a:r>
              <a:rPr sz="1000" spc="-75" dirty="0">
                <a:solidFill>
                  <a:srgbClr val="F3F7F0"/>
                </a:solidFill>
                <a:latin typeface="Verdana"/>
                <a:cs typeface="Verdana"/>
              </a:rPr>
              <a:t>e</a:t>
            </a:r>
            <a:r>
              <a:rPr sz="1000" spc="-100" dirty="0">
                <a:solidFill>
                  <a:srgbClr val="F3F7F0"/>
                </a:solidFill>
                <a:latin typeface="Verdana"/>
                <a:cs typeface="Verdana"/>
              </a:rPr>
              <a:t>j</a:t>
            </a:r>
            <a:r>
              <a:rPr sz="1000" spc="-75" dirty="0">
                <a:solidFill>
                  <a:srgbClr val="F3F7F0"/>
                </a:solidFill>
                <a:latin typeface="Verdana"/>
                <a:cs typeface="Verdana"/>
              </a:rPr>
              <a:t>a</a:t>
            </a:r>
            <a:r>
              <a:rPr sz="1000" spc="-100" dirty="0">
                <a:solidFill>
                  <a:srgbClr val="F3F7F0"/>
                </a:solidFill>
                <a:latin typeface="Verdana"/>
                <a:cs typeface="Verdana"/>
              </a:rPr>
              <a:t> </a:t>
            </a:r>
            <a:r>
              <a:rPr sz="1000" spc="-90" dirty="0">
                <a:solidFill>
                  <a:srgbClr val="F3F7F0"/>
                </a:solidFill>
                <a:latin typeface="Verdana"/>
                <a:cs typeface="Verdana"/>
              </a:rPr>
              <a:t>ou</a:t>
            </a:r>
            <a:r>
              <a:rPr sz="1000" spc="-70" dirty="0">
                <a:solidFill>
                  <a:srgbClr val="F3F7F0"/>
                </a:solidFill>
                <a:latin typeface="Verdana"/>
                <a:cs typeface="Verdana"/>
              </a:rPr>
              <a:t>tros</a:t>
            </a:r>
            <a:r>
              <a:rPr sz="1000" spc="-110" dirty="0">
                <a:solidFill>
                  <a:srgbClr val="F3F7F0"/>
                </a:solidFill>
                <a:latin typeface="Verdana"/>
                <a:cs typeface="Verdana"/>
              </a:rPr>
              <a:t> </a:t>
            </a:r>
            <a:r>
              <a:rPr sz="1000" spc="-65" dirty="0">
                <a:solidFill>
                  <a:srgbClr val="F3F7F0"/>
                </a:solidFill>
                <a:latin typeface="Verdana"/>
                <a:cs typeface="Verdana"/>
              </a:rPr>
              <a:t>p</a:t>
            </a:r>
            <a:r>
              <a:rPr sz="1000" spc="-45" dirty="0">
                <a:solidFill>
                  <a:srgbClr val="F3F7F0"/>
                </a:solidFill>
                <a:latin typeface="Verdana"/>
                <a:cs typeface="Verdana"/>
              </a:rPr>
              <a:t>r</a:t>
            </a:r>
            <a:r>
              <a:rPr sz="1000" spc="-95" dirty="0">
                <a:solidFill>
                  <a:srgbClr val="F3F7F0"/>
                </a:solidFill>
                <a:latin typeface="Verdana"/>
                <a:cs typeface="Verdana"/>
              </a:rPr>
              <a:t>oj</a:t>
            </a:r>
            <a:r>
              <a:rPr sz="1000" spc="-110" dirty="0">
                <a:solidFill>
                  <a:srgbClr val="F3F7F0"/>
                </a:solidFill>
                <a:latin typeface="Verdana"/>
                <a:cs typeface="Verdana"/>
              </a:rPr>
              <a:t>e</a:t>
            </a:r>
            <a:r>
              <a:rPr sz="1000" spc="-80" dirty="0">
                <a:solidFill>
                  <a:srgbClr val="F3F7F0"/>
                </a:solidFill>
                <a:latin typeface="Verdana"/>
                <a:cs typeface="Verdana"/>
              </a:rPr>
              <a:t>tos</a:t>
            </a:r>
            <a:r>
              <a:rPr sz="1000" spc="-85" dirty="0">
                <a:solidFill>
                  <a:srgbClr val="F3F7F0"/>
                </a:solidFill>
                <a:latin typeface="Verdana"/>
                <a:cs typeface="Verdana"/>
              </a:rPr>
              <a:t> </a:t>
            </a:r>
            <a:r>
              <a:rPr sz="1000" spc="-30" dirty="0">
                <a:solidFill>
                  <a:srgbClr val="F3F7F0"/>
                </a:solidFill>
                <a:latin typeface="Verdana"/>
                <a:cs typeface="Verdana"/>
              </a:rPr>
              <a:t>i</a:t>
            </a:r>
            <a:r>
              <a:rPr sz="1000" spc="-150" dirty="0">
                <a:solidFill>
                  <a:srgbClr val="F3F7F0"/>
                </a:solidFill>
                <a:latin typeface="Verdana"/>
                <a:cs typeface="Verdana"/>
              </a:rPr>
              <a:t>m</a:t>
            </a:r>
            <a:r>
              <a:rPr sz="1000" spc="-65" dirty="0">
                <a:solidFill>
                  <a:srgbClr val="F3F7F0"/>
                </a:solidFill>
                <a:latin typeface="Verdana"/>
                <a:cs typeface="Verdana"/>
              </a:rPr>
              <a:t>p</a:t>
            </a:r>
            <a:r>
              <a:rPr sz="1000" spc="-60" dirty="0">
                <a:solidFill>
                  <a:srgbClr val="F3F7F0"/>
                </a:solidFill>
                <a:latin typeface="Verdana"/>
                <a:cs typeface="Verdana"/>
              </a:rPr>
              <a:t>la</a:t>
            </a:r>
            <a:r>
              <a:rPr sz="1000" spc="-80" dirty="0">
                <a:solidFill>
                  <a:srgbClr val="F3F7F0"/>
                </a:solidFill>
                <a:latin typeface="Verdana"/>
                <a:cs typeface="Verdana"/>
              </a:rPr>
              <a:t>ntados</a:t>
            </a:r>
            <a:r>
              <a:rPr sz="1000" spc="-100" dirty="0">
                <a:solidFill>
                  <a:srgbClr val="F3F7F0"/>
                </a:solidFill>
                <a:latin typeface="Verdana"/>
                <a:cs typeface="Verdana"/>
              </a:rPr>
              <a:t> </a:t>
            </a:r>
            <a:r>
              <a:rPr sz="1000" spc="-65" dirty="0">
                <a:solidFill>
                  <a:srgbClr val="F3F7F0"/>
                </a:solidFill>
                <a:latin typeface="Verdana"/>
                <a:cs typeface="Verdana"/>
              </a:rPr>
              <a:t>d</a:t>
            </a:r>
            <a:r>
              <a:rPr sz="1000" spc="-30" dirty="0">
                <a:solidFill>
                  <a:srgbClr val="F3F7F0"/>
                </a:solidFill>
                <a:latin typeface="Verdana"/>
                <a:cs typeface="Verdana"/>
              </a:rPr>
              <a:t>i</a:t>
            </a:r>
            <a:r>
              <a:rPr sz="1000" spc="-70" dirty="0">
                <a:solidFill>
                  <a:srgbClr val="F3F7F0"/>
                </a:solidFill>
                <a:latin typeface="Verdana"/>
                <a:cs typeface="Verdana"/>
              </a:rPr>
              <a:t>s</a:t>
            </a:r>
            <a:r>
              <a:rPr sz="1000" spc="-65" dirty="0">
                <a:solidFill>
                  <a:srgbClr val="F3F7F0"/>
                </a:solidFill>
                <a:latin typeface="Verdana"/>
                <a:cs typeface="Verdana"/>
              </a:rPr>
              <a:t>p</a:t>
            </a:r>
            <a:r>
              <a:rPr sz="1000" spc="-85" dirty="0">
                <a:solidFill>
                  <a:srgbClr val="F3F7F0"/>
                </a:solidFill>
                <a:latin typeface="Verdana"/>
                <a:cs typeface="Verdana"/>
              </a:rPr>
              <a:t>onív</a:t>
            </a:r>
            <a:r>
              <a:rPr sz="1000" spc="-110" dirty="0">
                <a:solidFill>
                  <a:srgbClr val="F3F7F0"/>
                </a:solidFill>
                <a:latin typeface="Verdana"/>
                <a:cs typeface="Verdana"/>
              </a:rPr>
              <a:t>e</a:t>
            </a:r>
            <a:r>
              <a:rPr sz="1000" spc="-30" dirty="0">
                <a:solidFill>
                  <a:srgbClr val="F3F7F0"/>
                </a:solidFill>
                <a:latin typeface="Verdana"/>
                <a:cs typeface="Verdana"/>
              </a:rPr>
              <a:t>i</a:t>
            </a:r>
            <a:r>
              <a:rPr sz="1000" spc="-75" dirty="0">
                <a:solidFill>
                  <a:srgbClr val="F3F7F0"/>
                </a:solidFill>
                <a:latin typeface="Verdana"/>
                <a:cs typeface="Verdana"/>
              </a:rPr>
              <a:t>s</a:t>
            </a:r>
            <a:r>
              <a:rPr sz="1000" spc="-65" dirty="0">
                <a:solidFill>
                  <a:srgbClr val="F3F7F0"/>
                </a:solidFill>
                <a:latin typeface="Verdana"/>
                <a:cs typeface="Verdana"/>
              </a:rPr>
              <a:t> </a:t>
            </a:r>
            <a:r>
              <a:rPr sz="1000" u="sng" spc="-100" dirty="0">
                <a:solidFill>
                  <a:srgbClr val="F3F7F0"/>
                </a:solidFill>
                <a:uFill>
                  <a:solidFill>
                    <a:srgbClr val="F3F7F0"/>
                  </a:solidFill>
                </a:uFill>
                <a:latin typeface="Verdana"/>
                <a:cs typeface="Verdana"/>
                <a:hlinkClick r:id="rId5"/>
              </a:rPr>
              <a:t>n</a:t>
            </a:r>
            <a:r>
              <a:rPr sz="1000" u="sng" spc="-105" dirty="0">
                <a:solidFill>
                  <a:srgbClr val="F3F7F0"/>
                </a:solidFill>
                <a:uFill>
                  <a:solidFill>
                    <a:srgbClr val="F3F7F0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00" u="sng" spc="-70" dirty="0">
                <a:solidFill>
                  <a:srgbClr val="F3F7F0"/>
                </a:solidFill>
                <a:uFill>
                  <a:solidFill>
                    <a:srgbClr val="F3F7F0"/>
                  </a:solidFill>
                </a:uFill>
                <a:latin typeface="Verdana"/>
                <a:cs typeface="Verdana"/>
                <a:hlinkClick r:id="rId5"/>
              </a:rPr>
              <a:t>ss</a:t>
            </a:r>
            <a:r>
              <a:rPr sz="1000" u="sng" spc="-105" dirty="0">
                <a:solidFill>
                  <a:srgbClr val="F3F7F0"/>
                </a:solidFill>
                <a:uFill>
                  <a:solidFill>
                    <a:srgbClr val="F3F7F0"/>
                  </a:solidFill>
                </a:uFill>
                <a:latin typeface="Verdana"/>
                <a:cs typeface="Verdana"/>
                <a:hlinkClick r:id="rId5"/>
              </a:rPr>
              <a:t>e</a:t>
            </a:r>
            <a:r>
              <a:rPr sz="1000" u="sng" spc="-95" dirty="0">
                <a:solidFill>
                  <a:srgbClr val="F3F7F0"/>
                </a:solidFill>
                <a:uFill>
                  <a:solidFill>
                    <a:srgbClr val="F3F7F0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sz="1000" u="sng" spc="-35" dirty="0">
                <a:solidFill>
                  <a:srgbClr val="F3F7F0"/>
                </a:solidFill>
                <a:uFill>
                  <a:solidFill>
                    <a:srgbClr val="F3F7F0"/>
                  </a:solidFill>
                </a:uFill>
                <a:latin typeface="Verdana"/>
                <a:cs typeface="Verdana"/>
                <a:hlinkClick r:id="rId5"/>
              </a:rPr>
              <a:t>l</a:t>
            </a:r>
            <a:r>
              <a:rPr sz="1000" u="sng" spc="-30" dirty="0">
                <a:solidFill>
                  <a:srgbClr val="F3F7F0"/>
                </a:solidFill>
                <a:uFill>
                  <a:solidFill>
                    <a:srgbClr val="F3F7F0"/>
                  </a:solidFill>
                </a:uFill>
                <a:latin typeface="Verdana"/>
                <a:cs typeface="Verdana"/>
                <a:hlinkClick r:id="rId5"/>
              </a:rPr>
              <a:t>i</a:t>
            </a:r>
            <a:r>
              <a:rPr sz="1000" u="sng" spc="-90" dirty="0">
                <a:solidFill>
                  <a:srgbClr val="F3F7F0"/>
                </a:solidFill>
                <a:uFill>
                  <a:solidFill>
                    <a:srgbClr val="F3F7F0"/>
                  </a:solidFill>
                </a:uFill>
                <a:latin typeface="Verdana"/>
                <a:cs typeface="Verdana"/>
                <a:hlinkClick r:id="rId5"/>
              </a:rPr>
              <a:t>nk</a:t>
            </a:r>
            <a:endParaRPr sz="1000" dirty="0">
              <a:latin typeface="Verdana"/>
              <a:cs typeface="Verdana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FD21DB5-31D6-91A8-805F-872D440AE65B}"/>
              </a:ext>
            </a:extLst>
          </p:cNvPr>
          <p:cNvSpPr/>
          <p:nvPr/>
        </p:nvSpPr>
        <p:spPr>
          <a:xfrm>
            <a:off x="332231" y="1548383"/>
            <a:ext cx="11593195" cy="2284730"/>
          </a:xfrm>
          <a:custGeom>
            <a:avLst/>
            <a:gdLst/>
            <a:ahLst/>
            <a:cxnLst/>
            <a:rect l="l" t="t" r="r" b="b"/>
            <a:pathLst>
              <a:path w="11593195" h="2284729">
                <a:moveTo>
                  <a:pt x="11593068" y="0"/>
                </a:moveTo>
                <a:lnTo>
                  <a:pt x="0" y="0"/>
                </a:lnTo>
                <a:lnTo>
                  <a:pt x="0" y="2284476"/>
                </a:lnTo>
                <a:lnTo>
                  <a:pt x="11593068" y="2284476"/>
                </a:lnTo>
                <a:lnTo>
                  <a:pt x="11593068" y="0"/>
                </a:lnTo>
                <a:close/>
              </a:path>
            </a:pathLst>
          </a:custGeom>
          <a:solidFill>
            <a:srgbClr val="F3F7F0"/>
          </a:solidFill>
        </p:spPr>
        <p:txBody>
          <a:bodyPr wrap="square" lIns="0" tIns="0" rIns="0" bIns="0" rtlCol="0"/>
          <a:lstStyle/>
          <a:p>
            <a:endParaRPr lang="pt-BR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5613564-8B55-FCFA-C178-5D39DD160861}"/>
              </a:ext>
            </a:extLst>
          </p:cNvPr>
          <p:cNvSpPr/>
          <p:nvPr/>
        </p:nvSpPr>
        <p:spPr>
          <a:xfrm>
            <a:off x="332231" y="1263396"/>
            <a:ext cx="11593195" cy="288290"/>
          </a:xfrm>
          <a:custGeom>
            <a:avLst/>
            <a:gdLst/>
            <a:ahLst/>
            <a:cxnLst/>
            <a:rect l="l" t="t" r="r" b="b"/>
            <a:pathLst>
              <a:path w="11593195" h="288290">
                <a:moveTo>
                  <a:pt x="11593068" y="0"/>
                </a:moveTo>
                <a:lnTo>
                  <a:pt x="0" y="0"/>
                </a:lnTo>
                <a:lnTo>
                  <a:pt x="0" y="288036"/>
                </a:lnTo>
                <a:lnTo>
                  <a:pt x="11593068" y="288036"/>
                </a:lnTo>
                <a:lnTo>
                  <a:pt x="11593068" y="0"/>
                </a:lnTo>
                <a:close/>
              </a:path>
            </a:pathLst>
          </a:custGeom>
          <a:solidFill>
            <a:srgbClr val="A8D2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510FD31-D25B-369B-CED8-87BE469AA6B7}"/>
              </a:ext>
            </a:extLst>
          </p:cNvPr>
          <p:cNvSpPr txBox="1"/>
          <p:nvPr/>
        </p:nvSpPr>
        <p:spPr>
          <a:xfrm>
            <a:off x="9410445" y="1256156"/>
            <a:ext cx="15233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50" dirty="0">
                <a:solidFill>
                  <a:srgbClr val="002C2A"/>
                </a:solidFill>
                <a:latin typeface="Verdana"/>
                <a:cs typeface="KoHo SemiBold" panose="020B0604020202020204" charset="-34"/>
              </a:rPr>
              <a:t>C</a:t>
            </a:r>
            <a:r>
              <a:rPr sz="1600" b="1" i="1" spc="-330" dirty="0">
                <a:solidFill>
                  <a:srgbClr val="002C2A"/>
                </a:solidFill>
                <a:latin typeface="Verdana"/>
                <a:cs typeface="KoHo SemiBold" panose="020B0604020202020204" charset="-34"/>
              </a:rPr>
              <a:t>om</a:t>
            </a:r>
            <a:r>
              <a:rPr sz="1600" b="1" i="1" spc="-105" dirty="0">
                <a:solidFill>
                  <a:srgbClr val="002C2A"/>
                </a:solidFill>
                <a:latin typeface="Verdana"/>
                <a:cs typeface="KoHo SemiBold" panose="020B0604020202020204" charset="-34"/>
              </a:rPr>
              <a:t> </a:t>
            </a:r>
            <a:r>
              <a:rPr sz="1600" b="1" i="1" spc="-14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160" dirty="0">
                <a:solidFill>
                  <a:srgbClr val="002C2A"/>
                </a:solidFill>
                <a:latin typeface="Verdana"/>
                <a:cs typeface="Verdana"/>
              </a:rPr>
              <a:t>r</a:t>
            </a:r>
            <a:r>
              <a:rPr sz="1600" b="1" i="1" spc="-225" dirty="0">
                <a:solidFill>
                  <a:srgbClr val="002C2A"/>
                </a:solidFill>
                <a:latin typeface="Verdana"/>
                <a:cs typeface="Verdana"/>
              </a:rPr>
              <a:t>a</a:t>
            </a:r>
            <a:r>
              <a:rPr sz="1600" b="1" i="1" spc="-17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235" dirty="0">
                <a:solidFill>
                  <a:srgbClr val="002C2A"/>
                </a:solidFill>
                <a:latin typeface="Verdana"/>
                <a:cs typeface="Verdana"/>
              </a:rPr>
              <a:t>a</a:t>
            </a:r>
            <a:r>
              <a:rPr sz="1600" b="1" i="1" spc="-335" dirty="0">
                <a:solidFill>
                  <a:srgbClr val="002C2A"/>
                </a:solidFill>
                <a:latin typeface="Verdana"/>
                <a:cs typeface="Verdana"/>
              </a:rPr>
              <a:t>me</a:t>
            </a:r>
            <a:r>
              <a:rPr sz="1600" b="1" i="1" spc="-265" dirty="0">
                <a:solidFill>
                  <a:srgbClr val="002C2A"/>
                </a:solidFill>
                <a:latin typeface="Verdana"/>
                <a:cs typeface="Verdana"/>
              </a:rPr>
              <a:t>n</a:t>
            </a:r>
            <a:r>
              <a:rPr sz="1600" b="1" i="1" spc="-17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270" dirty="0">
                <a:solidFill>
                  <a:srgbClr val="002C2A"/>
                </a:solidFill>
                <a:latin typeface="Verdana"/>
                <a:cs typeface="Verdana"/>
              </a:rPr>
              <a:t>o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14B786A7-978A-23B9-B72B-4301465CF45C}"/>
              </a:ext>
            </a:extLst>
          </p:cNvPr>
          <p:cNvSpPr txBox="1"/>
          <p:nvPr/>
        </p:nvSpPr>
        <p:spPr>
          <a:xfrm>
            <a:off x="5018912" y="1287018"/>
            <a:ext cx="3003859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i="1" spc="-155" dirty="0">
                <a:solidFill>
                  <a:srgbClr val="002C2A"/>
                </a:solidFill>
                <a:latin typeface="Verdana"/>
                <a:cs typeface="KoHo SemiBold" panose="020B0604020202020204" charset="-34"/>
              </a:rPr>
              <a:t>VA</a:t>
            </a:r>
            <a:r>
              <a:rPr lang="pt-BR" sz="1400" b="1" i="1" spc="-160" dirty="0">
                <a:solidFill>
                  <a:srgbClr val="002C2A"/>
                </a:solidFill>
                <a:latin typeface="Verdana"/>
                <a:cs typeface="KoHo SemiBold" panose="020B0604020202020204" charset="-34"/>
              </a:rPr>
              <a:t>G</a:t>
            </a:r>
            <a:r>
              <a:rPr lang="pt-BR" sz="1400" b="1" i="1" spc="-135" dirty="0">
                <a:solidFill>
                  <a:srgbClr val="002C2A"/>
                </a:solidFill>
                <a:latin typeface="Verdana"/>
                <a:cs typeface="KoHo SemiBold" panose="020B0604020202020204" charset="-34"/>
              </a:rPr>
              <a:t>Ã</a:t>
            </a:r>
            <a:r>
              <a:rPr lang="pt-BR" sz="1400" b="1" i="1" spc="-235" dirty="0">
                <a:solidFill>
                  <a:srgbClr val="002C2A"/>
                </a:solidFill>
                <a:latin typeface="Verdana"/>
                <a:cs typeface="KoHo SemiBold" panose="020B0604020202020204" charset="-34"/>
              </a:rPr>
              <a:t>O</a:t>
            </a:r>
            <a:r>
              <a:rPr lang="pt-BR" sz="1400" b="1" i="1" spc="-140" dirty="0">
                <a:solidFill>
                  <a:srgbClr val="002C2A"/>
                </a:solidFill>
                <a:latin typeface="Verdana"/>
                <a:cs typeface="Verdana"/>
              </a:rPr>
              <a:t>  </a:t>
            </a:r>
            <a:r>
              <a:rPr lang="pt-BR" sz="1400" b="1" i="1" spc="-160" dirty="0">
                <a:solidFill>
                  <a:srgbClr val="002C2A"/>
                </a:solidFill>
                <a:latin typeface="Verdana"/>
                <a:cs typeface="Verdana"/>
              </a:rPr>
              <a:t>GDE</a:t>
            </a:r>
            <a:r>
              <a:rPr lang="pt-BR" sz="1400" b="1" i="1" spc="-120" dirty="0">
                <a:solidFill>
                  <a:srgbClr val="002C2A"/>
                </a:solidFill>
                <a:latin typeface="Verdana"/>
                <a:cs typeface="Verdana"/>
              </a:rPr>
              <a:t> </a:t>
            </a:r>
            <a:r>
              <a:rPr lang="pt-BR" sz="1400" b="1" i="1" spc="-140" dirty="0">
                <a:solidFill>
                  <a:srgbClr val="002C2A"/>
                </a:solidFill>
                <a:latin typeface="Verdana"/>
                <a:cs typeface="Verdana"/>
              </a:rPr>
              <a:t>INOX </a:t>
            </a:r>
            <a:r>
              <a:rPr lang="pt-BR" sz="1400" b="1" i="1" spc="-125" dirty="0">
                <a:solidFill>
                  <a:srgbClr val="002C2A"/>
                </a:solidFill>
                <a:latin typeface="Verdana"/>
                <a:cs typeface="Verdana"/>
              </a:rPr>
              <a:t>FE</a:t>
            </a:r>
            <a:r>
              <a:rPr lang="pt-BR" sz="1400" b="1" i="1" spc="-195" dirty="0">
                <a:solidFill>
                  <a:srgbClr val="002C2A"/>
                </a:solidFill>
                <a:latin typeface="Verdana"/>
                <a:cs typeface="Verdana"/>
              </a:rPr>
              <a:t>RROVIÁ</a:t>
            </a:r>
            <a:r>
              <a:rPr lang="pt-BR" sz="1400" b="1" i="1" spc="-250" dirty="0">
                <a:solidFill>
                  <a:srgbClr val="002C2A"/>
                </a:solidFill>
                <a:latin typeface="Verdana"/>
                <a:cs typeface="Verdana"/>
              </a:rPr>
              <a:t>RI</a:t>
            </a:r>
            <a:r>
              <a:rPr lang="pt-BR" sz="1400" b="1" i="1" spc="-235" dirty="0">
                <a:solidFill>
                  <a:srgbClr val="002C2A"/>
                </a:solidFill>
                <a:latin typeface="Verdana"/>
                <a:cs typeface="Verdana"/>
              </a:rPr>
              <a:t>O</a:t>
            </a:r>
            <a:endParaRPr lang="pt-BR" sz="1400" dirty="0">
              <a:latin typeface="Verdana"/>
              <a:cs typeface="Verdana"/>
            </a:endParaRPr>
          </a:p>
        </p:txBody>
      </p:sp>
      <p:grpSp>
        <p:nvGrpSpPr>
          <p:cNvPr id="19" name="object 19">
            <a:extLst>
              <a:ext uri="{FF2B5EF4-FFF2-40B4-BE49-F238E27FC236}">
                <a16:creationId xmlns:a16="http://schemas.microsoft.com/office/drawing/2014/main" id="{09C3BF50-C04B-A818-0BDE-E118F914478B}"/>
              </a:ext>
            </a:extLst>
          </p:cNvPr>
          <p:cNvGrpSpPr/>
          <p:nvPr/>
        </p:nvGrpSpPr>
        <p:grpSpPr>
          <a:xfrm>
            <a:off x="332231" y="3931920"/>
            <a:ext cx="11593195" cy="2569845"/>
            <a:chOff x="332231" y="3931920"/>
            <a:chExt cx="11593195" cy="2569845"/>
          </a:xfrm>
        </p:grpSpPr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FC2A1572-B834-8188-2EE6-252F927323AE}"/>
                </a:ext>
              </a:extLst>
            </p:cNvPr>
            <p:cNvSpPr/>
            <p:nvPr/>
          </p:nvSpPr>
          <p:spPr>
            <a:xfrm>
              <a:off x="332231" y="4216908"/>
              <a:ext cx="11593195" cy="2284730"/>
            </a:xfrm>
            <a:custGeom>
              <a:avLst/>
              <a:gdLst/>
              <a:ahLst/>
              <a:cxnLst/>
              <a:rect l="l" t="t" r="r" b="b"/>
              <a:pathLst>
                <a:path w="11593195" h="2284729">
                  <a:moveTo>
                    <a:pt x="11593068" y="0"/>
                  </a:moveTo>
                  <a:lnTo>
                    <a:pt x="0" y="0"/>
                  </a:lnTo>
                  <a:lnTo>
                    <a:pt x="0" y="2284476"/>
                  </a:lnTo>
                  <a:lnTo>
                    <a:pt x="11593068" y="2284476"/>
                  </a:lnTo>
                  <a:lnTo>
                    <a:pt x="11593068" y="0"/>
                  </a:lnTo>
                  <a:close/>
                </a:path>
              </a:pathLst>
            </a:custGeom>
            <a:solidFill>
              <a:srgbClr val="F3F7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8B282A22-65B3-0EAA-72B9-BBE8BE7EC273}"/>
                </a:ext>
              </a:extLst>
            </p:cNvPr>
            <p:cNvSpPr/>
            <p:nvPr/>
          </p:nvSpPr>
          <p:spPr>
            <a:xfrm>
              <a:off x="332231" y="3931920"/>
              <a:ext cx="11593195" cy="287020"/>
            </a:xfrm>
            <a:custGeom>
              <a:avLst/>
              <a:gdLst/>
              <a:ahLst/>
              <a:cxnLst/>
              <a:rect l="l" t="t" r="r" b="b"/>
              <a:pathLst>
                <a:path w="11593195" h="287020">
                  <a:moveTo>
                    <a:pt x="11593068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11593068" y="286511"/>
                  </a:lnTo>
                  <a:lnTo>
                    <a:pt x="11593068" y="0"/>
                  </a:lnTo>
                  <a:close/>
                </a:path>
              </a:pathLst>
            </a:custGeom>
            <a:solidFill>
              <a:srgbClr val="A8D2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>
            <a:extLst>
              <a:ext uri="{FF2B5EF4-FFF2-40B4-BE49-F238E27FC236}">
                <a16:creationId xmlns:a16="http://schemas.microsoft.com/office/drawing/2014/main" id="{A12550EB-A4B9-F0EA-E78A-5E6310DFF979}"/>
              </a:ext>
            </a:extLst>
          </p:cNvPr>
          <p:cNvSpPr txBox="1"/>
          <p:nvPr/>
        </p:nvSpPr>
        <p:spPr>
          <a:xfrm>
            <a:off x="9410445" y="3925061"/>
            <a:ext cx="15233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150" dirty="0">
                <a:solidFill>
                  <a:srgbClr val="002C2A"/>
                </a:solidFill>
                <a:latin typeface="Verdana"/>
                <a:cs typeface="Verdana"/>
              </a:rPr>
              <a:t>C</a:t>
            </a:r>
            <a:r>
              <a:rPr sz="1600" b="1" i="1" spc="-330" dirty="0">
                <a:solidFill>
                  <a:srgbClr val="002C2A"/>
                </a:solidFill>
                <a:latin typeface="Verdana"/>
                <a:cs typeface="Verdana"/>
              </a:rPr>
              <a:t>om</a:t>
            </a:r>
            <a:r>
              <a:rPr sz="1600" b="1" i="1" spc="-105" dirty="0">
                <a:solidFill>
                  <a:srgbClr val="002C2A"/>
                </a:solidFill>
                <a:latin typeface="Verdana"/>
                <a:cs typeface="Verdana"/>
              </a:rPr>
              <a:t> </a:t>
            </a:r>
            <a:r>
              <a:rPr sz="1600" b="1" i="1" spc="-14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160" dirty="0">
                <a:solidFill>
                  <a:srgbClr val="002C2A"/>
                </a:solidFill>
                <a:latin typeface="Verdana"/>
                <a:cs typeface="Verdana"/>
              </a:rPr>
              <a:t>r</a:t>
            </a:r>
            <a:r>
              <a:rPr sz="1600" b="1" i="1" spc="-225" dirty="0">
                <a:solidFill>
                  <a:srgbClr val="002C2A"/>
                </a:solidFill>
                <a:latin typeface="Verdana"/>
                <a:cs typeface="Verdana"/>
              </a:rPr>
              <a:t>a</a:t>
            </a:r>
            <a:r>
              <a:rPr sz="1600" b="1" i="1" spc="-17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235" dirty="0">
                <a:solidFill>
                  <a:srgbClr val="002C2A"/>
                </a:solidFill>
                <a:latin typeface="Verdana"/>
                <a:cs typeface="Verdana"/>
              </a:rPr>
              <a:t>a</a:t>
            </a:r>
            <a:r>
              <a:rPr sz="1600" b="1" i="1" spc="-335" dirty="0">
                <a:solidFill>
                  <a:srgbClr val="002C2A"/>
                </a:solidFill>
                <a:latin typeface="Verdana"/>
                <a:cs typeface="Verdana"/>
              </a:rPr>
              <a:t>me</a:t>
            </a:r>
            <a:r>
              <a:rPr sz="1600" b="1" i="1" spc="-265" dirty="0">
                <a:solidFill>
                  <a:srgbClr val="002C2A"/>
                </a:solidFill>
                <a:latin typeface="Verdana"/>
                <a:cs typeface="Verdana"/>
              </a:rPr>
              <a:t>n</a:t>
            </a:r>
            <a:r>
              <a:rPr sz="1600" b="1" i="1" spc="-17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270" dirty="0">
                <a:solidFill>
                  <a:srgbClr val="002C2A"/>
                </a:solidFill>
                <a:latin typeface="Verdana"/>
                <a:cs typeface="Verdana"/>
              </a:rPr>
              <a:t>o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5D601C0E-F8C6-00BA-9FF5-13081341FEB3}"/>
              </a:ext>
            </a:extLst>
          </p:cNvPr>
          <p:cNvSpPr txBox="1"/>
          <p:nvPr/>
        </p:nvSpPr>
        <p:spPr>
          <a:xfrm>
            <a:off x="1264666" y="3925061"/>
            <a:ext cx="15170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215" dirty="0">
                <a:solidFill>
                  <a:srgbClr val="002C2A"/>
                </a:solidFill>
                <a:latin typeface="Verdana"/>
                <a:cs typeface="Verdana"/>
              </a:rPr>
              <a:t>S</a:t>
            </a:r>
            <a:r>
              <a:rPr sz="1600" b="1" i="1" spc="-195" dirty="0">
                <a:solidFill>
                  <a:srgbClr val="002C2A"/>
                </a:solidFill>
                <a:latin typeface="Verdana"/>
                <a:cs typeface="Verdana"/>
              </a:rPr>
              <a:t>e</a:t>
            </a:r>
            <a:r>
              <a:rPr sz="1600" b="1" i="1" spc="-390" dirty="0">
                <a:solidFill>
                  <a:srgbClr val="002C2A"/>
                </a:solidFill>
                <a:latin typeface="Verdana"/>
                <a:cs typeface="Verdana"/>
              </a:rPr>
              <a:t>m</a:t>
            </a:r>
            <a:r>
              <a:rPr sz="1600" b="1" i="1" spc="-114" dirty="0">
                <a:solidFill>
                  <a:srgbClr val="002C2A"/>
                </a:solidFill>
                <a:latin typeface="Verdana"/>
                <a:cs typeface="Verdana"/>
              </a:rPr>
              <a:t> </a:t>
            </a:r>
            <a:r>
              <a:rPr sz="1600" b="1" i="1" spc="-14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160" dirty="0">
                <a:solidFill>
                  <a:srgbClr val="002C2A"/>
                </a:solidFill>
                <a:latin typeface="Verdana"/>
                <a:cs typeface="Verdana"/>
              </a:rPr>
              <a:t>r</a:t>
            </a:r>
            <a:r>
              <a:rPr sz="1600" b="1" i="1" spc="-225" dirty="0">
                <a:solidFill>
                  <a:srgbClr val="002C2A"/>
                </a:solidFill>
                <a:latin typeface="Verdana"/>
                <a:cs typeface="Verdana"/>
              </a:rPr>
              <a:t>a</a:t>
            </a:r>
            <a:r>
              <a:rPr sz="1600" b="1" i="1" spc="-17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235" dirty="0">
                <a:solidFill>
                  <a:srgbClr val="002C2A"/>
                </a:solidFill>
                <a:latin typeface="Verdana"/>
                <a:cs typeface="Verdana"/>
              </a:rPr>
              <a:t>a</a:t>
            </a:r>
            <a:r>
              <a:rPr sz="1600" b="1" i="1" spc="-335" dirty="0">
                <a:solidFill>
                  <a:srgbClr val="002C2A"/>
                </a:solidFill>
                <a:latin typeface="Verdana"/>
                <a:cs typeface="Verdana"/>
              </a:rPr>
              <a:t>me</a:t>
            </a:r>
            <a:r>
              <a:rPr sz="1600" b="1" i="1" spc="-265" dirty="0">
                <a:solidFill>
                  <a:srgbClr val="002C2A"/>
                </a:solidFill>
                <a:latin typeface="Verdana"/>
                <a:cs typeface="Verdana"/>
              </a:rPr>
              <a:t>n</a:t>
            </a:r>
            <a:r>
              <a:rPr sz="1600" b="1" i="1" spc="-17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270" dirty="0">
                <a:solidFill>
                  <a:srgbClr val="002C2A"/>
                </a:solidFill>
                <a:latin typeface="Verdana"/>
                <a:cs typeface="Verdana"/>
              </a:rPr>
              <a:t>o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DA0CC687-7D44-B180-6E4F-772123D9075B}"/>
              </a:ext>
            </a:extLst>
          </p:cNvPr>
          <p:cNvSpPr txBox="1"/>
          <p:nvPr/>
        </p:nvSpPr>
        <p:spPr>
          <a:xfrm>
            <a:off x="675581" y="4341328"/>
            <a:ext cx="187134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i="1" spc="-30" dirty="0">
                <a:solidFill>
                  <a:srgbClr val="E7EDE2"/>
                </a:solidFill>
                <a:latin typeface="Arial"/>
                <a:cs typeface="Arial"/>
              </a:rPr>
              <a:t>M</a:t>
            </a:r>
            <a:r>
              <a:rPr sz="1650" b="1" i="1" spc="-20" dirty="0">
                <a:solidFill>
                  <a:srgbClr val="E7EDE2"/>
                </a:solidFill>
                <a:latin typeface="Arial"/>
                <a:cs typeface="Arial"/>
              </a:rPr>
              <a:t>I</a:t>
            </a:r>
            <a:r>
              <a:rPr sz="1650" b="1" i="1" spc="-105" dirty="0">
                <a:solidFill>
                  <a:srgbClr val="E7EDE2"/>
                </a:solidFill>
                <a:latin typeface="Arial"/>
                <a:cs typeface="Arial"/>
              </a:rPr>
              <a:t>NÉ</a:t>
            </a:r>
            <a:r>
              <a:rPr sz="1650" b="1" i="1" spc="-100" dirty="0">
                <a:solidFill>
                  <a:srgbClr val="E7EDE2"/>
                </a:solidFill>
                <a:latin typeface="Arial"/>
                <a:cs typeface="Arial"/>
              </a:rPr>
              <a:t>RIO</a:t>
            </a:r>
            <a:r>
              <a:rPr sz="1650" b="1" i="1" spc="-15" dirty="0">
                <a:solidFill>
                  <a:srgbClr val="E7EDE2"/>
                </a:solidFill>
                <a:latin typeface="Arial"/>
                <a:cs typeface="Arial"/>
              </a:rPr>
              <a:t> </a:t>
            </a:r>
            <a:r>
              <a:rPr sz="1650" b="1" i="1" spc="-125" dirty="0">
                <a:solidFill>
                  <a:srgbClr val="E7EDE2"/>
                </a:solidFill>
                <a:latin typeface="Arial"/>
                <a:cs typeface="Arial"/>
              </a:rPr>
              <a:t>DE</a:t>
            </a:r>
            <a:r>
              <a:rPr sz="1650" b="1" i="1" spc="-30" dirty="0">
                <a:solidFill>
                  <a:srgbClr val="E7EDE2"/>
                </a:solidFill>
                <a:latin typeface="Arial"/>
                <a:cs typeface="Arial"/>
              </a:rPr>
              <a:t> </a:t>
            </a:r>
            <a:r>
              <a:rPr sz="1650" b="1" i="1" spc="-125" dirty="0">
                <a:solidFill>
                  <a:srgbClr val="E7EDE2"/>
                </a:solidFill>
                <a:latin typeface="Arial"/>
                <a:cs typeface="Arial"/>
              </a:rPr>
              <a:t>FERR</a:t>
            </a:r>
            <a:r>
              <a:rPr sz="1650" b="1" i="1" spc="-200" dirty="0">
                <a:solidFill>
                  <a:srgbClr val="E7EDE2"/>
                </a:solidFill>
                <a:latin typeface="Arial"/>
                <a:cs typeface="Arial"/>
              </a:rPr>
              <a:t>O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64250406-07A4-7157-A80D-ED29B6BC39CB}"/>
              </a:ext>
            </a:extLst>
          </p:cNvPr>
          <p:cNvSpPr txBox="1"/>
          <p:nvPr/>
        </p:nvSpPr>
        <p:spPr>
          <a:xfrm>
            <a:off x="4971415" y="3958590"/>
            <a:ext cx="318084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i="1" spc="-155" dirty="0">
                <a:solidFill>
                  <a:srgbClr val="002C2A"/>
                </a:solidFill>
                <a:latin typeface="Verdana"/>
                <a:cs typeface="KoHo SemiBold" panose="020B0604020202020204" charset="-34"/>
              </a:rPr>
              <a:t>VA</a:t>
            </a:r>
            <a:r>
              <a:rPr lang="pt-BR" sz="1400" b="1" i="1" spc="-160" dirty="0">
                <a:solidFill>
                  <a:srgbClr val="002C2A"/>
                </a:solidFill>
                <a:latin typeface="Verdana"/>
                <a:cs typeface="KoHo SemiBold" panose="020B0604020202020204" charset="-34"/>
              </a:rPr>
              <a:t>G</a:t>
            </a:r>
            <a:r>
              <a:rPr lang="pt-BR" sz="1400" b="1" i="1" spc="-135" dirty="0">
                <a:solidFill>
                  <a:srgbClr val="002C2A"/>
                </a:solidFill>
                <a:latin typeface="Verdana"/>
                <a:cs typeface="KoHo SemiBold" panose="020B0604020202020204" charset="-34"/>
              </a:rPr>
              <a:t>Ã</a:t>
            </a:r>
            <a:r>
              <a:rPr lang="pt-BR" sz="1400" b="1" i="1" spc="-235" dirty="0">
                <a:solidFill>
                  <a:srgbClr val="002C2A"/>
                </a:solidFill>
                <a:latin typeface="Verdana"/>
                <a:cs typeface="KoHo SemiBold" panose="020B0604020202020204" charset="-34"/>
              </a:rPr>
              <a:t>O</a:t>
            </a:r>
            <a:r>
              <a:rPr lang="pt-BR" sz="1400" b="1" i="1" spc="-140" dirty="0">
                <a:solidFill>
                  <a:srgbClr val="002C2A"/>
                </a:solidFill>
                <a:latin typeface="Verdana"/>
                <a:cs typeface="Verdana"/>
              </a:rPr>
              <a:t>  </a:t>
            </a:r>
            <a:r>
              <a:rPr lang="pt-BR" sz="1400" b="1" i="1" spc="-160" dirty="0">
                <a:solidFill>
                  <a:srgbClr val="002C2A"/>
                </a:solidFill>
                <a:latin typeface="Verdana"/>
                <a:cs typeface="Verdana"/>
              </a:rPr>
              <a:t>GDE</a:t>
            </a:r>
            <a:r>
              <a:rPr lang="pt-BR" sz="1400" b="1" i="1" spc="-120" dirty="0">
                <a:solidFill>
                  <a:srgbClr val="002C2A"/>
                </a:solidFill>
                <a:latin typeface="Verdana"/>
                <a:cs typeface="Verdana"/>
              </a:rPr>
              <a:t> </a:t>
            </a:r>
            <a:r>
              <a:rPr lang="pt-BR" sz="1400" b="1" i="1" spc="-125" dirty="0">
                <a:solidFill>
                  <a:srgbClr val="002C2A"/>
                </a:solidFill>
                <a:latin typeface="Verdana"/>
                <a:cs typeface="Verdana"/>
              </a:rPr>
              <a:t>FE</a:t>
            </a:r>
            <a:r>
              <a:rPr lang="pt-BR" sz="1400" b="1" i="1" spc="-195" dirty="0">
                <a:solidFill>
                  <a:srgbClr val="002C2A"/>
                </a:solidFill>
                <a:latin typeface="Verdana"/>
                <a:cs typeface="Verdana"/>
              </a:rPr>
              <a:t>RROVIÁ</a:t>
            </a:r>
            <a:r>
              <a:rPr lang="pt-BR" sz="1400" b="1" i="1" spc="-250" dirty="0">
                <a:solidFill>
                  <a:srgbClr val="002C2A"/>
                </a:solidFill>
                <a:latin typeface="Verdana"/>
                <a:cs typeface="Verdana"/>
              </a:rPr>
              <a:t>RI</a:t>
            </a:r>
            <a:r>
              <a:rPr lang="pt-BR" sz="1400" b="1" i="1" spc="-235" dirty="0">
                <a:solidFill>
                  <a:srgbClr val="002C2A"/>
                </a:solidFill>
                <a:latin typeface="Verdana"/>
                <a:cs typeface="Verdana"/>
              </a:rPr>
              <a:t>O</a:t>
            </a:r>
            <a:endParaRPr lang="pt-BR" sz="1400" dirty="0">
              <a:latin typeface="Verdana"/>
              <a:cs typeface="Verdana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EFF027EF-281C-A445-0A63-D585688749F7}"/>
              </a:ext>
            </a:extLst>
          </p:cNvPr>
          <p:cNvSpPr txBox="1"/>
          <p:nvPr/>
        </p:nvSpPr>
        <p:spPr>
          <a:xfrm>
            <a:off x="7727695" y="6114694"/>
            <a:ext cx="760730" cy="24574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indent="238760">
              <a:lnSpc>
                <a:spcPts val="770"/>
              </a:lnSpc>
              <a:spcBef>
                <a:spcPts val="285"/>
              </a:spcBef>
            </a:pPr>
            <a:r>
              <a:rPr sz="800" i="1" spc="-140" dirty="0">
                <a:solidFill>
                  <a:srgbClr val="004328"/>
                </a:solidFill>
                <a:latin typeface="Verdana"/>
                <a:cs typeface="Verdana"/>
              </a:rPr>
              <a:t>I</a:t>
            </a:r>
            <a:r>
              <a:rPr sz="800" i="1" spc="-114" dirty="0">
                <a:solidFill>
                  <a:srgbClr val="004328"/>
                </a:solidFill>
                <a:latin typeface="Verdana"/>
                <a:cs typeface="Verdana"/>
              </a:rPr>
              <a:t>m</a:t>
            </a:r>
            <a:r>
              <a:rPr sz="800" i="1" spc="-55" dirty="0">
                <a:solidFill>
                  <a:srgbClr val="004328"/>
                </a:solidFill>
                <a:latin typeface="Verdana"/>
                <a:cs typeface="Verdana"/>
              </a:rPr>
              <a:t>a</a:t>
            </a:r>
            <a:r>
              <a:rPr sz="800" i="1" spc="-65" dirty="0">
                <a:solidFill>
                  <a:srgbClr val="004328"/>
                </a:solidFill>
                <a:latin typeface="Verdana"/>
                <a:cs typeface="Verdana"/>
              </a:rPr>
              <a:t>g</a:t>
            </a:r>
            <a:r>
              <a:rPr sz="800" i="1" spc="-95" dirty="0">
                <a:solidFill>
                  <a:srgbClr val="004328"/>
                </a:solidFill>
                <a:latin typeface="Verdana"/>
                <a:cs typeface="Verdana"/>
              </a:rPr>
              <a:t>e</a:t>
            </a:r>
            <a:r>
              <a:rPr sz="800" i="1" spc="-90" dirty="0">
                <a:solidFill>
                  <a:srgbClr val="004328"/>
                </a:solidFill>
                <a:latin typeface="Verdana"/>
                <a:cs typeface="Verdana"/>
              </a:rPr>
              <a:t>n</a:t>
            </a:r>
            <a:r>
              <a:rPr sz="800" i="1" spc="-60" dirty="0">
                <a:solidFill>
                  <a:srgbClr val="004328"/>
                </a:solidFill>
                <a:latin typeface="Verdana"/>
                <a:cs typeface="Verdana"/>
              </a:rPr>
              <a:t>s</a:t>
            </a:r>
            <a:r>
              <a:rPr sz="800" i="1" spc="-140" dirty="0">
                <a:solidFill>
                  <a:srgbClr val="004328"/>
                </a:solidFill>
                <a:latin typeface="Verdana"/>
                <a:cs typeface="Verdana"/>
              </a:rPr>
              <a:t> </a:t>
            </a:r>
            <a:r>
              <a:rPr sz="800" i="1" spc="-50" dirty="0">
                <a:solidFill>
                  <a:srgbClr val="004328"/>
                </a:solidFill>
                <a:latin typeface="Verdana"/>
                <a:cs typeface="Verdana"/>
              </a:rPr>
              <a:t>d</a:t>
            </a:r>
            <a:r>
              <a:rPr sz="800" i="1" spc="-60" dirty="0">
                <a:solidFill>
                  <a:srgbClr val="004328"/>
                </a:solidFill>
                <a:latin typeface="Verdana"/>
                <a:cs typeface="Verdana"/>
              </a:rPr>
              <a:t>e  </a:t>
            </a:r>
            <a:r>
              <a:rPr sz="800" i="1" spc="-50" dirty="0">
                <a:solidFill>
                  <a:srgbClr val="004328"/>
                </a:solidFill>
                <a:latin typeface="Verdana"/>
                <a:cs typeface="Verdana"/>
              </a:rPr>
              <a:t>p</a:t>
            </a:r>
            <a:r>
              <a:rPr sz="800" i="1" spc="-35" dirty="0">
                <a:solidFill>
                  <a:srgbClr val="004328"/>
                </a:solidFill>
                <a:latin typeface="Verdana"/>
                <a:cs typeface="Verdana"/>
              </a:rPr>
              <a:t>r</a:t>
            </a:r>
            <a:r>
              <a:rPr sz="800" i="1" spc="-80" dirty="0">
                <a:solidFill>
                  <a:srgbClr val="004328"/>
                </a:solidFill>
                <a:latin typeface="Verdana"/>
                <a:cs typeface="Verdana"/>
              </a:rPr>
              <a:t>o</a:t>
            </a:r>
            <a:r>
              <a:rPr sz="800" i="1" spc="-100" dirty="0">
                <a:solidFill>
                  <a:srgbClr val="004328"/>
                </a:solidFill>
                <a:latin typeface="Verdana"/>
                <a:cs typeface="Verdana"/>
              </a:rPr>
              <a:t>j</a:t>
            </a:r>
            <a:r>
              <a:rPr sz="800" i="1" spc="-90" dirty="0">
                <a:solidFill>
                  <a:srgbClr val="004328"/>
                </a:solidFill>
                <a:latin typeface="Verdana"/>
                <a:cs typeface="Verdana"/>
              </a:rPr>
              <a:t>e</a:t>
            </a:r>
            <a:r>
              <a:rPr sz="800" i="1" spc="-75" dirty="0">
                <a:solidFill>
                  <a:srgbClr val="004328"/>
                </a:solidFill>
                <a:latin typeface="Verdana"/>
                <a:cs typeface="Verdana"/>
              </a:rPr>
              <a:t>to</a:t>
            </a:r>
            <a:r>
              <a:rPr sz="800" i="1" spc="-145" dirty="0">
                <a:solidFill>
                  <a:srgbClr val="004328"/>
                </a:solidFill>
                <a:latin typeface="Verdana"/>
                <a:cs typeface="Verdana"/>
              </a:rPr>
              <a:t> </a:t>
            </a:r>
            <a:r>
              <a:rPr sz="800" i="1" spc="-50" dirty="0">
                <a:solidFill>
                  <a:srgbClr val="004328"/>
                </a:solidFill>
                <a:latin typeface="Verdana"/>
                <a:cs typeface="Verdana"/>
              </a:rPr>
              <a:t>d</a:t>
            </a:r>
            <a:r>
              <a:rPr sz="800" i="1" spc="-60" dirty="0">
                <a:solidFill>
                  <a:srgbClr val="004328"/>
                </a:solidFill>
                <a:latin typeface="Verdana"/>
                <a:cs typeface="Verdana"/>
              </a:rPr>
              <a:t>a</a:t>
            </a:r>
            <a:r>
              <a:rPr sz="800" i="1" spc="-120" dirty="0">
                <a:solidFill>
                  <a:srgbClr val="004328"/>
                </a:solidFill>
                <a:latin typeface="Verdana"/>
                <a:cs typeface="Verdana"/>
              </a:rPr>
              <a:t> </a:t>
            </a:r>
            <a:r>
              <a:rPr sz="800" i="1" spc="-60" dirty="0">
                <a:solidFill>
                  <a:srgbClr val="004328"/>
                </a:solidFill>
                <a:latin typeface="Verdana"/>
                <a:cs typeface="Verdana"/>
              </a:rPr>
              <a:t>H</a:t>
            </a:r>
            <a:r>
              <a:rPr sz="800" i="1" spc="-45" dirty="0">
                <a:solidFill>
                  <a:srgbClr val="004328"/>
                </a:solidFill>
                <a:latin typeface="Verdana"/>
                <a:cs typeface="Verdana"/>
              </a:rPr>
              <a:t>e</a:t>
            </a:r>
            <a:r>
              <a:rPr sz="800" i="1" spc="-50" dirty="0">
                <a:solidFill>
                  <a:srgbClr val="004328"/>
                </a:solidFill>
                <a:latin typeface="Verdana"/>
                <a:cs typeface="Verdana"/>
              </a:rPr>
              <a:t>f</a:t>
            </a:r>
            <a:r>
              <a:rPr sz="800" i="1" spc="-95" dirty="0">
                <a:solidFill>
                  <a:srgbClr val="004328"/>
                </a:solidFill>
                <a:latin typeface="Verdana"/>
                <a:cs typeface="Verdana"/>
              </a:rPr>
              <a:t>e</a:t>
            </a:r>
            <a:r>
              <a:rPr sz="800" i="1" spc="-75" dirty="0">
                <a:solidFill>
                  <a:srgbClr val="004328"/>
                </a:solidFill>
                <a:latin typeface="Verdana"/>
                <a:cs typeface="Verdana"/>
              </a:rPr>
              <a:t>s</a:t>
            </a:r>
            <a:r>
              <a:rPr sz="800" i="1" spc="-70" dirty="0">
                <a:solidFill>
                  <a:srgbClr val="004328"/>
                </a:solidFill>
                <a:latin typeface="Verdana"/>
                <a:cs typeface="Verdana"/>
              </a:rPr>
              <a:t>t</a:t>
            </a:r>
            <a:endParaRPr sz="800" dirty="0">
              <a:latin typeface="Verdana"/>
              <a:cs typeface="Verdana"/>
            </a:endParaRPr>
          </a:p>
        </p:txBody>
      </p:sp>
      <p:sp>
        <p:nvSpPr>
          <p:cNvPr id="40" name="object 28">
            <a:extLst>
              <a:ext uri="{FF2B5EF4-FFF2-40B4-BE49-F238E27FC236}">
                <a16:creationId xmlns:a16="http://schemas.microsoft.com/office/drawing/2014/main" id="{9D7B74F6-612F-FBA5-77B9-BBB224E25A9D}"/>
              </a:ext>
            </a:extLst>
          </p:cNvPr>
          <p:cNvSpPr txBox="1"/>
          <p:nvPr/>
        </p:nvSpPr>
        <p:spPr>
          <a:xfrm>
            <a:off x="3964685" y="1570880"/>
            <a:ext cx="4483100" cy="24673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spc="-5" dirty="0">
                <a:solidFill>
                  <a:srgbClr val="002C2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USIMINAS</a:t>
            </a:r>
            <a:r>
              <a:rPr sz="1400" b="1" spc="-50" dirty="0">
                <a:solidFill>
                  <a:srgbClr val="002C2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1400" b="1" spc="-90" dirty="0">
                <a:solidFill>
                  <a:srgbClr val="002C2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sz="1400" b="1" spc="-30" dirty="0">
                <a:solidFill>
                  <a:srgbClr val="002C2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1400" b="1" spc="-45" dirty="0">
                <a:solidFill>
                  <a:srgbClr val="002C2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Porto Tubar</a:t>
            </a:r>
            <a:r>
              <a:rPr lang="pt-BR" sz="1400" b="1" spc="-1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ão/Ipatinga</a:t>
            </a:r>
            <a:endParaRPr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1200" spc="-10" dirty="0">
                <a:solidFill>
                  <a:srgbClr val="404040"/>
                </a:solidFill>
                <a:cs typeface="Calibri Light"/>
              </a:rPr>
              <a:t> </a:t>
            </a:r>
            <a:r>
              <a:rPr lang="pt-BR" sz="1200" dirty="0">
                <a:effectLst/>
                <a:ea typeface="Times New Roman" panose="02020603050405020304" pitchFamily="18" charset="0"/>
              </a:rPr>
              <a:t>Redução na formação de água livre;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1200" dirty="0">
                <a:effectLst/>
                <a:ea typeface="Times New Roman" panose="02020603050405020304" pitchFamily="18" charset="0"/>
              </a:rPr>
              <a:t>Redução do acúmulo de peso morto;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1200" dirty="0">
                <a:effectLst/>
                <a:ea typeface="Times New Roman" panose="02020603050405020304" pitchFamily="18" charset="0"/>
              </a:rPr>
              <a:t>Redução da necessidade de limpeza dos vagões;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1200" dirty="0">
                <a:effectLst/>
                <a:ea typeface="Times New Roman" panose="02020603050405020304" pitchFamily="18" charset="0"/>
              </a:rPr>
              <a:t>Não geração de particulado no deslocamento da composição vazia;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1200" dirty="0">
                <a:effectLst/>
                <a:ea typeface="Times New Roman" panose="02020603050405020304" pitchFamily="18" charset="0"/>
              </a:rPr>
              <a:t>Redução do risco de acidente de trabalhos;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1200" dirty="0">
                <a:effectLst/>
                <a:ea typeface="Times New Roman" panose="02020603050405020304" pitchFamily="18" charset="0"/>
              </a:rPr>
              <a:t>Redução do custo com HTP (hora de trem parado).</a:t>
            </a:r>
          </a:p>
          <a:p>
            <a:pPr marL="12700" marR="5080">
              <a:lnSpc>
                <a:spcPct val="100000"/>
              </a:lnSpc>
              <a:spcBef>
                <a:spcPts val="935"/>
              </a:spcBef>
              <a:buClr>
                <a:srgbClr val="002C2A"/>
              </a:buClr>
              <a:buFont typeface="Verdana"/>
              <a:buChar char="•"/>
              <a:tabLst>
                <a:tab pos="148590" algn="l"/>
              </a:tabLst>
            </a:pPr>
            <a:endParaRPr sz="1200" dirty="0">
              <a:latin typeface="Calibri Light"/>
              <a:cs typeface="Calibri Light"/>
            </a:endParaRPr>
          </a:p>
        </p:txBody>
      </p:sp>
      <p:sp>
        <p:nvSpPr>
          <p:cNvPr id="41" name="object 31">
            <a:extLst>
              <a:ext uri="{FF2B5EF4-FFF2-40B4-BE49-F238E27FC236}">
                <a16:creationId xmlns:a16="http://schemas.microsoft.com/office/drawing/2014/main" id="{B240BB96-AD33-2149-5726-48544A32F84E}"/>
              </a:ext>
            </a:extLst>
          </p:cNvPr>
          <p:cNvSpPr txBox="1"/>
          <p:nvPr/>
        </p:nvSpPr>
        <p:spPr>
          <a:xfrm>
            <a:off x="7687055" y="3439206"/>
            <a:ext cx="760730" cy="24574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indent="238760">
              <a:lnSpc>
                <a:spcPts val="770"/>
              </a:lnSpc>
              <a:spcBef>
                <a:spcPts val="285"/>
              </a:spcBef>
            </a:pPr>
            <a:r>
              <a:rPr sz="800" i="1" spc="-140" dirty="0">
                <a:solidFill>
                  <a:srgbClr val="004328"/>
                </a:solidFill>
                <a:latin typeface="Verdana"/>
                <a:cs typeface="Verdana"/>
              </a:rPr>
              <a:t>I</a:t>
            </a:r>
            <a:r>
              <a:rPr sz="800" i="1" spc="-114" dirty="0">
                <a:solidFill>
                  <a:srgbClr val="004328"/>
                </a:solidFill>
                <a:latin typeface="Verdana"/>
                <a:cs typeface="Verdana"/>
              </a:rPr>
              <a:t>m</a:t>
            </a:r>
            <a:r>
              <a:rPr sz="800" i="1" spc="-55" dirty="0">
                <a:solidFill>
                  <a:srgbClr val="004328"/>
                </a:solidFill>
                <a:latin typeface="Verdana"/>
                <a:cs typeface="Verdana"/>
              </a:rPr>
              <a:t>a</a:t>
            </a:r>
            <a:r>
              <a:rPr sz="800" i="1" spc="-65" dirty="0">
                <a:solidFill>
                  <a:srgbClr val="004328"/>
                </a:solidFill>
                <a:latin typeface="Verdana"/>
                <a:cs typeface="Verdana"/>
              </a:rPr>
              <a:t>g</a:t>
            </a:r>
            <a:r>
              <a:rPr sz="800" i="1" spc="-95" dirty="0">
                <a:solidFill>
                  <a:srgbClr val="004328"/>
                </a:solidFill>
                <a:latin typeface="Verdana"/>
                <a:cs typeface="Verdana"/>
              </a:rPr>
              <a:t>e</a:t>
            </a:r>
            <a:r>
              <a:rPr sz="800" i="1" spc="-90" dirty="0">
                <a:solidFill>
                  <a:srgbClr val="004328"/>
                </a:solidFill>
                <a:latin typeface="Verdana"/>
                <a:cs typeface="Verdana"/>
              </a:rPr>
              <a:t>n</a:t>
            </a:r>
            <a:r>
              <a:rPr sz="800" i="1" spc="-60" dirty="0">
                <a:solidFill>
                  <a:srgbClr val="004328"/>
                </a:solidFill>
                <a:latin typeface="Verdana"/>
                <a:cs typeface="Verdana"/>
              </a:rPr>
              <a:t>s</a:t>
            </a:r>
            <a:r>
              <a:rPr sz="800" i="1" spc="-140" dirty="0">
                <a:solidFill>
                  <a:srgbClr val="004328"/>
                </a:solidFill>
                <a:latin typeface="Verdana"/>
                <a:cs typeface="Verdana"/>
              </a:rPr>
              <a:t> </a:t>
            </a:r>
            <a:r>
              <a:rPr sz="800" i="1" spc="-50" dirty="0">
                <a:solidFill>
                  <a:srgbClr val="004328"/>
                </a:solidFill>
                <a:latin typeface="Verdana"/>
                <a:cs typeface="Verdana"/>
              </a:rPr>
              <a:t>d</a:t>
            </a:r>
            <a:r>
              <a:rPr sz="800" i="1" spc="-60" dirty="0">
                <a:solidFill>
                  <a:srgbClr val="004328"/>
                </a:solidFill>
                <a:latin typeface="Verdana"/>
                <a:cs typeface="Verdana"/>
              </a:rPr>
              <a:t>e  </a:t>
            </a:r>
            <a:r>
              <a:rPr sz="800" i="1" spc="-50" dirty="0">
                <a:solidFill>
                  <a:srgbClr val="004328"/>
                </a:solidFill>
                <a:latin typeface="Verdana"/>
                <a:cs typeface="Verdana"/>
              </a:rPr>
              <a:t>p</a:t>
            </a:r>
            <a:r>
              <a:rPr sz="800" i="1" spc="-35" dirty="0">
                <a:solidFill>
                  <a:srgbClr val="004328"/>
                </a:solidFill>
                <a:latin typeface="Verdana"/>
                <a:cs typeface="Verdana"/>
              </a:rPr>
              <a:t>r</a:t>
            </a:r>
            <a:r>
              <a:rPr sz="800" i="1" spc="-80" dirty="0">
                <a:solidFill>
                  <a:srgbClr val="004328"/>
                </a:solidFill>
                <a:latin typeface="Verdana"/>
                <a:cs typeface="Verdana"/>
              </a:rPr>
              <a:t>o</a:t>
            </a:r>
            <a:r>
              <a:rPr sz="800" i="1" spc="-100" dirty="0">
                <a:solidFill>
                  <a:srgbClr val="004328"/>
                </a:solidFill>
                <a:latin typeface="Verdana"/>
                <a:cs typeface="Verdana"/>
              </a:rPr>
              <a:t>j</a:t>
            </a:r>
            <a:r>
              <a:rPr sz="800" i="1" spc="-90" dirty="0">
                <a:solidFill>
                  <a:srgbClr val="004328"/>
                </a:solidFill>
                <a:latin typeface="Verdana"/>
                <a:cs typeface="Verdana"/>
              </a:rPr>
              <a:t>e</a:t>
            </a:r>
            <a:r>
              <a:rPr sz="800" i="1" spc="-75" dirty="0">
                <a:solidFill>
                  <a:srgbClr val="004328"/>
                </a:solidFill>
                <a:latin typeface="Verdana"/>
                <a:cs typeface="Verdana"/>
              </a:rPr>
              <a:t>to</a:t>
            </a:r>
            <a:r>
              <a:rPr sz="800" i="1" spc="-145" dirty="0">
                <a:solidFill>
                  <a:srgbClr val="004328"/>
                </a:solidFill>
                <a:latin typeface="Verdana"/>
                <a:cs typeface="Verdana"/>
              </a:rPr>
              <a:t> </a:t>
            </a:r>
            <a:r>
              <a:rPr sz="800" i="1" spc="-50" dirty="0">
                <a:solidFill>
                  <a:srgbClr val="004328"/>
                </a:solidFill>
                <a:latin typeface="Verdana"/>
                <a:cs typeface="Verdana"/>
              </a:rPr>
              <a:t>d</a:t>
            </a:r>
            <a:r>
              <a:rPr sz="800" i="1" spc="-60" dirty="0">
                <a:solidFill>
                  <a:srgbClr val="004328"/>
                </a:solidFill>
                <a:latin typeface="Verdana"/>
                <a:cs typeface="Verdana"/>
              </a:rPr>
              <a:t>a</a:t>
            </a:r>
            <a:r>
              <a:rPr sz="800" i="1" spc="-120" dirty="0">
                <a:solidFill>
                  <a:srgbClr val="004328"/>
                </a:solidFill>
                <a:latin typeface="Verdana"/>
                <a:cs typeface="Verdana"/>
              </a:rPr>
              <a:t> </a:t>
            </a:r>
            <a:r>
              <a:rPr sz="800" i="1" spc="-60" dirty="0">
                <a:solidFill>
                  <a:srgbClr val="004328"/>
                </a:solidFill>
                <a:latin typeface="Verdana"/>
                <a:cs typeface="Verdana"/>
              </a:rPr>
              <a:t>H</a:t>
            </a:r>
            <a:r>
              <a:rPr sz="800" i="1" spc="-45" dirty="0">
                <a:solidFill>
                  <a:srgbClr val="004328"/>
                </a:solidFill>
                <a:latin typeface="Verdana"/>
                <a:cs typeface="Verdana"/>
              </a:rPr>
              <a:t>e</a:t>
            </a:r>
            <a:r>
              <a:rPr sz="800" i="1" spc="-50" dirty="0">
                <a:solidFill>
                  <a:srgbClr val="004328"/>
                </a:solidFill>
                <a:latin typeface="Verdana"/>
                <a:cs typeface="Verdana"/>
              </a:rPr>
              <a:t>f</a:t>
            </a:r>
            <a:r>
              <a:rPr sz="800" i="1" spc="-95" dirty="0">
                <a:solidFill>
                  <a:srgbClr val="004328"/>
                </a:solidFill>
                <a:latin typeface="Verdana"/>
                <a:cs typeface="Verdana"/>
              </a:rPr>
              <a:t>e</a:t>
            </a:r>
            <a:r>
              <a:rPr sz="800" i="1" spc="-75" dirty="0">
                <a:solidFill>
                  <a:srgbClr val="004328"/>
                </a:solidFill>
                <a:latin typeface="Verdana"/>
                <a:cs typeface="Verdana"/>
              </a:rPr>
              <a:t>s</a:t>
            </a:r>
            <a:r>
              <a:rPr sz="800" i="1" spc="-70" dirty="0">
                <a:solidFill>
                  <a:srgbClr val="004328"/>
                </a:solidFill>
                <a:latin typeface="Verdana"/>
                <a:cs typeface="Verdana"/>
              </a:rPr>
              <a:t>t</a:t>
            </a:r>
            <a:endParaRPr sz="800" dirty="0">
              <a:latin typeface="Verdana"/>
              <a:cs typeface="Verdana"/>
            </a:endParaRPr>
          </a:p>
        </p:txBody>
      </p:sp>
      <p:pic>
        <p:nvPicPr>
          <p:cNvPr id="9" name="image14.jpg">
            <a:extLst>
              <a:ext uri="{FF2B5EF4-FFF2-40B4-BE49-F238E27FC236}">
                <a16:creationId xmlns:a16="http://schemas.microsoft.com/office/drawing/2014/main" id="{76796F94-94F6-781F-7C8C-C53D74FB717D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92811" y="1616521"/>
            <a:ext cx="3310508" cy="2087752"/>
          </a:xfrm>
          <a:prstGeom prst="rect">
            <a:avLst/>
          </a:prstGeom>
          <a:ln/>
        </p:spPr>
      </p:pic>
      <p:sp>
        <p:nvSpPr>
          <p:cNvPr id="14" name="object 23">
            <a:extLst>
              <a:ext uri="{FF2B5EF4-FFF2-40B4-BE49-F238E27FC236}">
                <a16:creationId xmlns:a16="http://schemas.microsoft.com/office/drawing/2014/main" id="{14EC488A-D60C-A83F-B4F0-9944A64BA31B}"/>
              </a:ext>
            </a:extLst>
          </p:cNvPr>
          <p:cNvSpPr txBox="1"/>
          <p:nvPr/>
        </p:nvSpPr>
        <p:spPr>
          <a:xfrm>
            <a:off x="1314131" y="1301640"/>
            <a:ext cx="15170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215" dirty="0">
                <a:solidFill>
                  <a:srgbClr val="002C2A"/>
                </a:solidFill>
                <a:latin typeface="Verdana"/>
                <a:cs typeface="Verdana"/>
              </a:rPr>
              <a:t>S</a:t>
            </a:r>
            <a:r>
              <a:rPr sz="1600" b="1" i="1" spc="-195" dirty="0">
                <a:solidFill>
                  <a:srgbClr val="002C2A"/>
                </a:solidFill>
                <a:latin typeface="Verdana"/>
                <a:cs typeface="Verdana"/>
              </a:rPr>
              <a:t>e</a:t>
            </a:r>
            <a:r>
              <a:rPr sz="1600" b="1" i="1" spc="-390" dirty="0">
                <a:solidFill>
                  <a:srgbClr val="002C2A"/>
                </a:solidFill>
                <a:latin typeface="Verdana"/>
                <a:cs typeface="Verdana"/>
              </a:rPr>
              <a:t>m</a:t>
            </a:r>
            <a:r>
              <a:rPr sz="1600" b="1" i="1" spc="-114" dirty="0">
                <a:solidFill>
                  <a:srgbClr val="002C2A"/>
                </a:solidFill>
                <a:latin typeface="Verdana"/>
                <a:cs typeface="Verdana"/>
              </a:rPr>
              <a:t> </a:t>
            </a:r>
            <a:r>
              <a:rPr sz="1600" b="1" i="1" spc="-14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160" dirty="0">
                <a:solidFill>
                  <a:srgbClr val="002C2A"/>
                </a:solidFill>
                <a:latin typeface="Verdana"/>
                <a:cs typeface="Verdana"/>
              </a:rPr>
              <a:t>r</a:t>
            </a:r>
            <a:r>
              <a:rPr sz="1600" b="1" i="1" spc="-225" dirty="0">
                <a:solidFill>
                  <a:srgbClr val="002C2A"/>
                </a:solidFill>
                <a:latin typeface="Verdana"/>
                <a:cs typeface="Verdana"/>
              </a:rPr>
              <a:t>a</a:t>
            </a:r>
            <a:r>
              <a:rPr sz="1600" b="1" i="1" spc="-17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235" dirty="0">
                <a:solidFill>
                  <a:srgbClr val="002C2A"/>
                </a:solidFill>
                <a:latin typeface="Verdana"/>
                <a:cs typeface="Verdana"/>
              </a:rPr>
              <a:t>a</a:t>
            </a:r>
            <a:r>
              <a:rPr sz="1600" b="1" i="1" spc="-335" dirty="0">
                <a:solidFill>
                  <a:srgbClr val="002C2A"/>
                </a:solidFill>
                <a:latin typeface="Verdana"/>
                <a:cs typeface="Verdana"/>
              </a:rPr>
              <a:t>me</a:t>
            </a:r>
            <a:r>
              <a:rPr sz="1600" b="1" i="1" spc="-265" dirty="0">
                <a:solidFill>
                  <a:srgbClr val="002C2A"/>
                </a:solidFill>
                <a:latin typeface="Verdana"/>
                <a:cs typeface="Verdana"/>
              </a:rPr>
              <a:t>n</a:t>
            </a:r>
            <a:r>
              <a:rPr sz="1600" b="1" i="1" spc="-175" dirty="0">
                <a:solidFill>
                  <a:srgbClr val="002C2A"/>
                </a:solidFill>
                <a:latin typeface="Verdana"/>
                <a:cs typeface="Verdana"/>
              </a:rPr>
              <a:t>t</a:t>
            </a:r>
            <a:r>
              <a:rPr sz="1600" b="1" i="1" spc="-270" dirty="0">
                <a:solidFill>
                  <a:srgbClr val="002C2A"/>
                </a:solidFill>
                <a:latin typeface="Verdana"/>
                <a:cs typeface="Verdana"/>
              </a:rPr>
              <a:t>o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631796D-4FAB-0C78-02F8-D6709038895B}"/>
              </a:ext>
            </a:extLst>
          </p:cNvPr>
          <p:cNvSpPr txBox="1"/>
          <p:nvPr/>
        </p:nvSpPr>
        <p:spPr>
          <a:xfrm>
            <a:off x="327925" y="3371256"/>
            <a:ext cx="207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CARV</a:t>
            </a:r>
            <a:r>
              <a:rPr lang="pt-BR" sz="1600" b="1" i="1" spc="-135" dirty="0">
                <a:solidFill>
                  <a:schemeClr val="bg1"/>
                </a:solidFill>
                <a:latin typeface="Verdana"/>
                <a:cs typeface="KoHo SemiBold" panose="020B0604020202020204" charset="-34"/>
              </a:rPr>
              <a:t>Ã</a:t>
            </a:r>
            <a:r>
              <a:rPr lang="pt-BR" sz="1600" b="1" i="1" spc="-235" dirty="0">
                <a:solidFill>
                  <a:schemeClr val="bg1"/>
                </a:solidFill>
                <a:latin typeface="Verdana"/>
                <a:cs typeface="KoHo SemiBold" panose="020B0604020202020204" charset="-34"/>
              </a:rPr>
              <a:t>O</a:t>
            </a:r>
            <a:r>
              <a:rPr lang="pt-BR" sz="1600" b="1" i="1" spc="-235" dirty="0">
                <a:solidFill>
                  <a:srgbClr val="002C2A"/>
                </a:solidFill>
                <a:latin typeface="Verdana"/>
                <a:cs typeface="KoHo SemiBold" panose="020B0604020202020204" charset="-34"/>
              </a:rPr>
              <a:t> </a:t>
            </a:r>
            <a:r>
              <a:rPr lang="pt-BR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MINERAL </a:t>
            </a:r>
          </a:p>
        </p:txBody>
      </p:sp>
      <p:pic>
        <p:nvPicPr>
          <p:cNvPr id="16" name="image8.jpg">
            <a:extLst>
              <a:ext uri="{FF2B5EF4-FFF2-40B4-BE49-F238E27FC236}">
                <a16:creationId xmlns:a16="http://schemas.microsoft.com/office/drawing/2014/main" id="{F6FDA83C-3BC2-39BD-F90E-CB79F3BA6A14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525255" y="1609723"/>
            <a:ext cx="3296251" cy="2048908"/>
          </a:xfrm>
          <a:prstGeom prst="rect">
            <a:avLst/>
          </a:prstGeom>
          <a:ln/>
        </p:spPr>
      </p:pic>
      <p:sp>
        <p:nvSpPr>
          <p:cNvPr id="32" name="object 28">
            <a:extLst>
              <a:ext uri="{FF2B5EF4-FFF2-40B4-BE49-F238E27FC236}">
                <a16:creationId xmlns:a16="http://schemas.microsoft.com/office/drawing/2014/main" id="{9CC19227-0836-436F-5252-42DB6CC943F0}"/>
              </a:ext>
            </a:extLst>
          </p:cNvPr>
          <p:cNvSpPr txBox="1"/>
          <p:nvPr/>
        </p:nvSpPr>
        <p:spPr>
          <a:xfrm>
            <a:off x="3917884" y="4213528"/>
            <a:ext cx="4483100" cy="24673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spc="-5" dirty="0">
                <a:solidFill>
                  <a:srgbClr val="002C2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USIMINAS</a:t>
            </a:r>
            <a:r>
              <a:rPr sz="1400" b="1" spc="-50" dirty="0">
                <a:solidFill>
                  <a:srgbClr val="002C2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1400" b="1" spc="-90" dirty="0">
                <a:solidFill>
                  <a:srgbClr val="002C2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sz="1400" b="1" spc="-30" dirty="0">
                <a:solidFill>
                  <a:srgbClr val="002C2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1400" b="1" spc="-45" dirty="0">
                <a:solidFill>
                  <a:srgbClr val="002C2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Porto Tubar</a:t>
            </a:r>
            <a:r>
              <a:rPr lang="pt-BR" sz="1400" b="1" spc="-1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ão/Ipatinga</a:t>
            </a:r>
            <a:endParaRPr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1200" spc="-10" dirty="0">
                <a:solidFill>
                  <a:srgbClr val="404040"/>
                </a:solidFill>
                <a:cs typeface="Calibri Light"/>
              </a:rPr>
              <a:t> </a:t>
            </a:r>
            <a:r>
              <a:rPr lang="pt-BR" sz="1200" dirty="0">
                <a:effectLst/>
                <a:ea typeface="Times New Roman" panose="02020603050405020304" pitchFamily="18" charset="0"/>
              </a:rPr>
              <a:t>Redução na formação de água livre;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1200" dirty="0">
                <a:effectLst/>
                <a:ea typeface="Times New Roman" panose="02020603050405020304" pitchFamily="18" charset="0"/>
              </a:rPr>
              <a:t>Redução do acúmulo de peso morto;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1200" dirty="0">
                <a:effectLst/>
                <a:ea typeface="Times New Roman" panose="02020603050405020304" pitchFamily="18" charset="0"/>
              </a:rPr>
              <a:t>Redução da necessidade de limpeza dos vagões;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1200" dirty="0">
                <a:effectLst/>
                <a:ea typeface="Times New Roman" panose="02020603050405020304" pitchFamily="18" charset="0"/>
              </a:rPr>
              <a:t>Não geração de particulado no deslocamento da composição vazia;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1200" dirty="0">
                <a:effectLst/>
                <a:ea typeface="Times New Roman" panose="02020603050405020304" pitchFamily="18" charset="0"/>
              </a:rPr>
              <a:t>Redução do risco de acidente de trabalhos;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1200" dirty="0">
                <a:effectLst/>
                <a:ea typeface="Times New Roman" panose="02020603050405020304" pitchFamily="18" charset="0"/>
              </a:rPr>
              <a:t>Redução do custo com HTP (hora de trem parado).</a:t>
            </a:r>
          </a:p>
          <a:p>
            <a:pPr marL="12700" marR="5080">
              <a:lnSpc>
                <a:spcPct val="100000"/>
              </a:lnSpc>
              <a:spcBef>
                <a:spcPts val="935"/>
              </a:spcBef>
              <a:buClr>
                <a:srgbClr val="002C2A"/>
              </a:buClr>
              <a:buFont typeface="Verdana"/>
              <a:buChar char="•"/>
              <a:tabLst>
                <a:tab pos="148590" algn="l"/>
              </a:tabLst>
            </a:pPr>
            <a:endParaRPr sz="1200" dirty="0">
              <a:latin typeface="Calibri Light"/>
              <a:cs typeface="Calibri Light"/>
            </a:endParaRPr>
          </a:p>
        </p:txBody>
      </p:sp>
      <p:pic>
        <p:nvPicPr>
          <p:cNvPr id="34" name="image6.jpg">
            <a:extLst>
              <a:ext uri="{FF2B5EF4-FFF2-40B4-BE49-F238E27FC236}">
                <a16:creationId xmlns:a16="http://schemas.microsoft.com/office/drawing/2014/main" id="{D44D5AB3-43F3-5887-696A-C7657CEDA35F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367286" y="4397626"/>
            <a:ext cx="3284025" cy="1872545"/>
          </a:xfrm>
          <a:prstGeom prst="rect">
            <a:avLst/>
          </a:prstGeom>
          <a:ln/>
        </p:spPr>
      </p:pic>
      <p:pic>
        <p:nvPicPr>
          <p:cNvPr id="35" name="image3.jpg">
            <a:extLst>
              <a:ext uri="{FF2B5EF4-FFF2-40B4-BE49-F238E27FC236}">
                <a16:creationId xmlns:a16="http://schemas.microsoft.com/office/drawing/2014/main" id="{A21F00CD-4571-388D-5D6E-B6444B7E0883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8525255" y="4295296"/>
            <a:ext cx="3334514" cy="2065143"/>
          </a:xfrm>
          <a:prstGeom prst="rect">
            <a:avLst/>
          </a:prstGeom>
          <a:ln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58BC0D10-B6D7-4639-E44B-EDD6040FF952}"/>
              </a:ext>
            </a:extLst>
          </p:cNvPr>
          <p:cNvSpPr txBox="1"/>
          <p:nvPr/>
        </p:nvSpPr>
        <p:spPr>
          <a:xfrm>
            <a:off x="347996" y="5987915"/>
            <a:ext cx="207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CARV</a:t>
            </a:r>
            <a:r>
              <a:rPr lang="pt-BR" sz="1600" b="1" i="1" spc="-135" dirty="0">
                <a:solidFill>
                  <a:schemeClr val="bg1"/>
                </a:solidFill>
                <a:latin typeface="Verdana"/>
                <a:cs typeface="KoHo SemiBold" panose="020B0604020202020204" charset="-34"/>
              </a:rPr>
              <a:t>Ã</a:t>
            </a:r>
            <a:r>
              <a:rPr lang="pt-BR" sz="1600" b="1" i="1" spc="-235" dirty="0">
                <a:solidFill>
                  <a:schemeClr val="bg1"/>
                </a:solidFill>
                <a:latin typeface="Verdana"/>
                <a:cs typeface="KoHo SemiBold" panose="020B0604020202020204" charset="-34"/>
              </a:rPr>
              <a:t>O </a:t>
            </a:r>
            <a:r>
              <a:rPr lang="pt-BR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MINERAL </a:t>
            </a:r>
          </a:p>
        </p:txBody>
      </p:sp>
    </p:spTree>
    <p:extLst>
      <p:ext uri="{BB962C8B-B14F-4D97-AF65-F5344CB8AC3E}">
        <p14:creationId xmlns:p14="http://schemas.microsoft.com/office/powerpoint/2010/main" val="3640125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282AB-1975-B3DB-0990-2DA75A174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A6D1530D-EB23-5E45-4D41-9E38B3FE4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5" b="3691"/>
          <a:stretch/>
        </p:blipFill>
        <p:spPr>
          <a:xfrm>
            <a:off x="0" y="-54962"/>
            <a:ext cx="12192000" cy="69129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589C4FD-6B02-CC0F-B451-3D31E4A5991D}"/>
              </a:ext>
            </a:extLst>
          </p:cNvPr>
          <p:cNvSpPr/>
          <p:nvPr/>
        </p:nvSpPr>
        <p:spPr>
          <a:xfrm>
            <a:off x="301021" y="368651"/>
            <a:ext cx="5141134" cy="2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da-DK" sz="1400" i="1" dirty="0">
                <a:solidFill>
                  <a:schemeClr val="bg1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SAT VALE </a:t>
            </a:r>
          </a:p>
        </p:txBody>
      </p:sp>
      <p:sp>
        <p:nvSpPr>
          <p:cNvPr id="21" name="Retângulo 35">
            <a:extLst>
              <a:ext uri="{FF2B5EF4-FFF2-40B4-BE49-F238E27FC236}">
                <a16:creationId xmlns:a16="http://schemas.microsoft.com/office/drawing/2014/main" id="{F2839F67-11AF-548B-6FCC-62708DCDFE5F}"/>
              </a:ext>
            </a:extLst>
          </p:cNvPr>
          <p:cNvSpPr/>
          <p:nvPr/>
        </p:nvSpPr>
        <p:spPr>
          <a:xfrm>
            <a:off x="401216" y="1293187"/>
            <a:ext cx="11592399" cy="5346032"/>
          </a:xfrm>
          <a:prstGeom prst="rect">
            <a:avLst/>
          </a:prstGeom>
          <a:solidFill>
            <a:srgbClr val="F3F7F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10302D"/>
              </a:solidFill>
              <a:latin typeface="Muli" pitchFamily="2" charset="0"/>
            </a:endParaRP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8FBE85B9-C239-6503-0F07-92732C6307E0}"/>
              </a:ext>
            </a:extLst>
          </p:cNvPr>
          <p:cNvGrpSpPr/>
          <p:nvPr/>
        </p:nvGrpSpPr>
        <p:grpSpPr>
          <a:xfrm>
            <a:off x="11558905" y="217998"/>
            <a:ext cx="408578" cy="628642"/>
            <a:chOff x="11584007" y="184678"/>
            <a:chExt cx="408578" cy="628642"/>
          </a:xfrm>
        </p:grpSpPr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CF4E6770-598A-536F-F27C-989648DC31EF}"/>
                </a:ext>
              </a:extLst>
            </p:cNvPr>
            <p:cNvSpPr/>
            <p:nvPr/>
          </p:nvSpPr>
          <p:spPr>
            <a:xfrm>
              <a:off x="11586370" y="184678"/>
              <a:ext cx="406215" cy="628642"/>
            </a:xfrm>
            <a:custGeom>
              <a:avLst/>
              <a:gdLst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2240" h="6116320">
                  <a:moveTo>
                    <a:pt x="2651760" y="0"/>
                  </a:moveTo>
                  <a:lnTo>
                    <a:pt x="3952240" y="10160"/>
                  </a:lnTo>
                  <a:lnTo>
                    <a:pt x="3921760" y="6085840"/>
                  </a:lnTo>
                  <a:lnTo>
                    <a:pt x="20320" y="6116320"/>
                  </a:lnTo>
                  <a:lnTo>
                    <a:pt x="0" y="5181600"/>
                  </a:lnTo>
                  <a:cubicBezTo>
                    <a:pt x="541867" y="5242560"/>
                    <a:pt x="906949" y="5303520"/>
                    <a:pt x="1717040" y="5181600"/>
                  </a:cubicBezTo>
                  <a:cubicBezTo>
                    <a:pt x="4503928" y="4849029"/>
                    <a:pt x="4149513" y="2580640"/>
                    <a:pt x="1592580" y="1661160"/>
                  </a:cubicBezTo>
                  <a:cubicBezTo>
                    <a:pt x="1255607" y="1430020"/>
                    <a:pt x="1505373" y="1219200"/>
                    <a:pt x="1610360" y="1132840"/>
                  </a:cubicBezTo>
                  <a:lnTo>
                    <a:pt x="26517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47CF7AEF-45D3-4CF1-6AE9-671DA718BE08}"/>
                </a:ext>
              </a:extLst>
            </p:cNvPr>
            <p:cNvSpPr/>
            <p:nvPr/>
          </p:nvSpPr>
          <p:spPr>
            <a:xfrm>
              <a:off x="11587023" y="407489"/>
              <a:ext cx="216115" cy="140472"/>
            </a:xfrm>
            <a:custGeom>
              <a:avLst/>
              <a:gdLst>
                <a:gd name="connsiteX0" fmla="*/ 0 w 1905000"/>
                <a:gd name="connsiteY0" fmla="*/ 1082040 h 1169670"/>
                <a:gd name="connsiteX1" fmla="*/ 3810 w 1905000"/>
                <a:gd name="connsiteY1" fmla="*/ 579120 h 1169670"/>
                <a:gd name="connsiteX2" fmla="*/ 506730 w 1905000"/>
                <a:gd name="connsiteY2" fmla="*/ 0 h 1169670"/>
                <a:gd name="connsiteX3" fmla="*/ 1116330 w 1905000"/>
                <a:gd name="connsiteY3" fmla="*/ 3810 h 1169670"/>
                <a:gd name="connsiteX4" fmla="*/ 1905000 w 1905000"/>
                <a:gd name="connsiteY4" fmla="*/ 438150 h 1169670"/>
                <a:gd name="connsiteX5" fmla="*/ 1897380 w 1905000"/>
                <a:gd name="connsiteY5" fmla="*/ 971550 h 1169670"/>
                <a:gd name="connsiteX6" fmla="*/ 1272540 w 1905000"/>
                <a:gd name="connsiteY6" fmla="*/ 1154430 h 1169670"/>
                <a:gd name="connsiteX7" fmla="*/ 213360 w 1905000"/>
                <a:gd name="connsiteY7" fmla="*/ 1169670 h 1169670"/>
                <a:gd name="connsiteX8" fmla="*/ 0 w 1905000"/>
                <a:gd name="connsiteY8" fmla="*/ 1082040 h 1169670"/>
                <a:gd name="connsiteX0" fmla="*/ 0 w 1905000"/>
                <a:gd name="connsiteY0" fmla="*/ 1101090 h 1188720"/>
                <a:gd name="connsiteX1" fmla="*/ 3810 w 1905000"/>
                <a:gd name="connsiteY1" fmla="*/ 598170 h 1188720"/>
                <a:gd name="connsiteX2" fmla="*/ 506730 w 1905000"/>
                <a:gd name="connsiteY2" fmla="*/ 19050 h 1188720"/>
                <a:gd name="connsiteX3" fmla="*/ 1127760 w 1905000"/>
                <a:gd name="connsiteY3" fmla="*/ 0 h 1188720"/>
                <a:gd name="connsiteX4" fmla="*/ 1905000 w 1905000"/>
                <a:gd name="connsiteY4" fmla="*/ 457200 h 1188720"/>
                <a:gd name="connsiteX5" fmla="*/ 1897380 w 1905000"/>
                <a:gd name="connsiteY5" fmla="*/ 990600 h 1188720"/>
                <a:gd name="connsiteX6" fmla="*/ 1272540 w 1905000"/>
                <a:gd name="connsiteY6" fmla="*/ 1173480 h 1188720"/>
                <a:gd name="connsiteX7" fmla="*/ 213360 w 1905000"/>
                <a:gd name="connsiteY7" fmla="*/ 1188720 h 1188720"/>
                <a:gd name="connsiteX8" fmla="*/ 0 w 1905000"/>
                <a:gd name="connsiteY8" fmla="*/ 1101090 h 1188720"/>
                <a:gd name="connsiteX0" fmla="*/ 0 w 1905000"/>
                <a:gd name="connsiteY0" fmla="*/ 1204927 h 1292557"/>
                <a:gd name="connsiteX1" fmla="*/ 3810 w 1905000"/>
                <a:gd name="connsiteY1" fmla="*/ 702007 h 1292557"/>
                <a:gd name="connsiteX2" fmla="*/ 506730 w 1905000"/>
                <a:gd name="connsiteY2" fmla="*/ 122887 h 1292557"/>
                <a:gd name="connsiteX3" fmla="*/ 1127760 w 1905000"/>
                <a:gd name="connsiteY3" fmla="*/ 103837 h 1292557"/>
                <a:gd name="connsiteX4" fmla="*/ 1905000 w 1905000"/>
                <a:gd name="connsiteY4" fmla="*/ 561037 h 1292557"/>
                <a:gd name="connsiteX5" fmla="*/ 1897380 w 1905000"/>
                <a:gd name="connsiteY5" fmla="*/ 1094437 h 1292557"/>
                <a:gd name="connsiteX6" fmla="*/ 1272540 w 1905000"/>
                <a:gd name="connsiteY6" fmla="*/ 1277317 h 1292557"/>
                <a:gd name="connsiteX7" fmla="*/ 213360 w 1905000"/>
                <a:gd name="connsiteY7" fmla="*/ 1292557 h 1292557"/>
                <a:gd name="connsiteX8" fmla="*/ 0 w 1905000"/>
                <a:gd name="connsiteY8" fmla="*/ 1204927 h 1292557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2041328"/>
                <a:gd name="connsiteY0" fmla="*/ 1249748 h 1337378"/>
                <a:gd name="connsiteX1" fmla="*/ 3810 w 2041328"/>
                <a:gd name="connsiteY1" fmla="*/ 746828 h 1337378"/>
                <a:gd name="connsiteX2" fmla="*/ 506730 w 2041328"/>
                <a:gd name="connsiteY2" fmla="*/ 167708 h 1337378"/>
                <a:gd name="connsiteX3" fmla="*/ 1127760 w 2041328"/>
                <a:gd name="connsiteY3" fmla="*/ 148658 h 1337378"/>
                <a:gd name="connsiteX4" fmla="*/ 1905000 w 2041328"/>
                <a:gd name="connsiteY4" fmla="*/ 605858 h 1337378"/>
                <a:gd name="connsiteX5" fmla="*/ 1897380 w 2041328"/>
                <a:gd name="connsiteY5" fmla="*/ 1139258 h 1337378"/>
                <a:gd name="connsiteX6" fmla="*/ 1272540 w 2041328"/>
                <a:gd name="connsiteY6" fmla="*/ 1322138 h 1337378"/>
                <a:gd name="connsiteX7" fmla="*/ 213360 w 2041328"/>
                <a:gd name="connsiteY7" fmla="*/ 1337378 h 1337378"/>
                <a:gd name="connsiteX8" fmla="*/ 0 w 2041328"/>
                <a:gd name="connsiteY8" fmla="*/ 1249748 h 1337378"/>
                <a:gd name="connsiteX0" fmla="*/ 0 w 2047040"/>
                <a:gd name="connsiteY0" fmla="*/ 1249748 h 1337378"/>
                <a:gd name="connsiteX1" fmla="*/ 3810 w 2047040"/>
                <a:gd name="connsiteY1" fmla="*/ 746828 h 1337378"/>
                <a:gd name="connsiteX2" fmla="*/ 506730 w 2047040"/>
                <a:gd name="connsiteY2" fmla="*/ 167708 h 1337378"/>
                <a:gd name="connsiteX3" fmla="*/ 1127760 w 2047040"/>
                <a:gd name="connsiteY3" fmla="*/ 148658 h 1337378"/>
                <a:gd name="connsiteX4" fmla="*/ 1912620 w 2047040"/>
                <a:gd name="connsiteY4" fmla="*/ 609668 h 1337378"/>
                <a:gd name="connsiteX5" fmla="*/ 1897380 w 2047040"/>
                <a:gd name="connsiteY5" fmla="*/ 1139258 h 1337378"/>
                <a:gd name="connsiteX6" fmla="*/ 1272540 w 2047040"/>
                <a:gd name="connsiteY6" fmla="*/ 1322138 h 1337378"/>
                <a:gd name="connsiteX7" fmla="*/ 213360 w 2047040"/>
                <a:gd name="connsiteY7" fmla="*/ 1337378 h 1337378"/>
                <a:gd name="connsiteX8" fmla="*/ 0 w 2047040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68730 w 2086949"/>
                <a:gd name="connsiteY6" fmla="*/ 133737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97"/>
                <a:gd name="connsiteX1" fmla="*/ 3810 w 2086949"/>
                <a:gd name="connsiteY1" fmla="*/ 746828 h 1337397"/>
                <a:gd name="connsiteX2" fmla="*/ 506730 w 2086949"/>
                <a:gd name="connsiteY2" fmla="*/ 167708 h 1337397"/>
                <a:gd name="connsiteX3" fmla="*/ 1127760 w 2086949"/>
                <a:gd name="connsiteY3" fmla="*/ 148658 h 1337397"/>
                <a:gd name="connsiteX4" fmla="*/ 1912620 w 2086949"/>
                <a:gd name="connsiteY4" fmla="*/ 609668 h 1337397"/>
                <a:gd name="connsiteX5" fmla="*/ 1897380 w 2086949"/>
                <a:gd name="connsiteY5" fmla="*/ 1139258 h 1337397"/>
                <a:gd name="connsiteX6" fmla="*/ 1268730 w 2086949"/>
                <a:gd name="connsiteY6" fmla="*/ 1337378 h 1337397"/>
                <a:gd name="connsiteX7" fmla="*/ 213360 w 2086949"/>
                <a:gd name="connsiteY7" fmla="*/ 1337378 h 1337397"/>
                <a:gd name="connsiteX8" fmla="*/ 0 w 2086949"/>
                <a:gd name="connsiteY8" fmla="*/ 1249748 h 133739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102673"/>
                <a:gd name="connsiteY0" fmla="*/ 1268798 h 1344151"/>
                <a:gd name="connsiteX1" fmla="*/ 801 w 2102673"/>
                <a:gd name="connsiteY1" fmla="*/ 746828 h 1344151"/>
                <a:gd name="connsiteX2" fmla="*/ 515151 w 2102673"/>
                <a:gd name="connsiteY2" fmla="*/ 167708 h 1344151"/>
                <a:gd name="connsiteX3" fmla="*/ 1136181 w 2102673"/>
                <a:gd name="connsiteY3" fmla="*/ 148658 h 1344151"/>
                <a:gd name="connsiteX4" fmla="*/ 1932471 w 2102673"/>
                <a:gd name="connsiteY4" fmla="*/ 598238 h 1344151"/>
                <a:gd name="connsiteX5" fmla="*/ 1905801 w 2102673"/>
                <a:gd name="connsiteY5" fmla="*/ 1139258 h 1344151"/>
                <a:gd name="connsiteX6" fmla="*/ 1277151 w 2102673"/>
                <a:gd name="connsiteY6" fmla="*/ 1337378 h 1344151"/>
                <a:gd name="connsiteX7" fmla="*/ 221781 w 2102673"/>
                <a:gd name="connsiteY7" fmla="*/ 1337378 h 1344151"/>
                <a:gd name="connsiteX8" fmla="*/ 801 w 2102673"/>
                <a:gd name="connsiteY8" fmla="*/ 1268798 h 1344151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66707"/>
                <a:gd name="connsiteX1" fmla="*/ 801 w 2102673"/>
                <a:gd name="connsiteY1" fmla="*/ 746828 h 1366707"/>
                <a:gd name="connsiteX2" fmla="*/ 515151 w 2102673"/>
                <a:gd name="connsiteY2" fmla="*/ 167708 h 1366707"/>
                <a:gd name="connsiteX3" fmla="*/ 1136181 w 2102673"/>
                <a:gd name="connsiteY3" fmla="*/ 148658 h 1366707"/>
                <a:gd name="connsiteX4" fmla="*/ 1932471 w 2102673"/>
                <a:gd name="connsiteY4" fmla="*/ 598238 h 1366707"/>
                <a:gd name="connsiteX5" fmla="*/ 1905801 w 2102673"/>
                <a:gd name="connsiteY5" fmla="*/ 1139258 h 1366707"/>
                <a:gd name="connsiteX6" fmla="*/ 1277151 w 2102673"/>
                <a:gd name="connsiteY6" fmla="*/ 1337378 h 1366707"/>
                <a:gd name="connsiteX7" fmla="*/ 221781 w 2102673"/>
                <a:gd name="connsiteY7" fmla="*/ 1337378 h 1366707"/>
                <a:gd name="connsiteX8" fmla="*/ 801 w 2102673"/>
                <a:gd name="connsiteY8" fmla="*/ 1268798 h 136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673" h="1366707">
                  <a:moveTo>
                    <a:pt x="801" y="1268798"/>
                  </a:moveTo>
                  <a:cubicBezTo>
                    <a:pt x="8421" y="1098618"/>
                    <a:pt x="-3009" y="920818"/>
                    <a:pt x="801" y="746828"/>
                  </a:cubicBezTo>
                  <a:cubicBezTo>
                    <a:pt x="141771" y="534738"/>
                    <a:pt x="336081" y="337888"/>
                    <a:pt x="515151" y="167708"/>
                  </a:cubicBezTo>
                  <a:cubicBezTo>
                    <a:pt x="710731" y="-6282"/>
                    <a:pt x="662471" y="-92642"/>
                    <a:pt x="1136181" y="148658"/>
                  </a:cubicBezTo>
                  <a:cubicBezTo>
                    <a:pt x="1526071" y="337888"/>
                    <a:pt x="1543851" y="350588"/>
                    <a:pt x="1932471" y="598238"/>
                  </a:cubicBezTo>
                  <a:cubicBezTo>
                    <a:pt x="2242351" y="852238"/>
                    <a:pt x="2064551" y="1007178"/>
                    <a:pt x="1905801" y="1139258"/>
                  </a:cubicBezTo>
                  <a:cubicBezTo>
                    <a:pt x="1686091" y="1291658"/>
                    <a:pt x="1496861" y="1318328"/>
                    <a:pt x="1277151" y="1337378"/>
                  </a:cubicBezTo>
                  <a:cubicBezTo>
                    <a:pt x="915201" y="1362778"/>
                    <a:pt x="600241" y="1388178"/>
                    <a:pt x="221781" y="1337378"/>
                  </a:cubicBezTo>
                  <a:cubicBezTo>
                    <a:pt x="78271" y="1334838"/>
                    <a:pt x="71921" y="1298008"/>
                    <a:pt x="801" y="12687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70B67F75-198E-D5CF-AE86-98D99D0DB2E6}"/>
                </a:ext>
              </a:extLst>
            </p:cNvPr>
            <p:cNvSpPr/>
            <p:nvPr/>
          </p:nvSpPr>
          <p:spPr>
            <a:xfrm>
              <a:off x="11584007" y="185461"/>
              <a:ext cx="172857" cy="112058"/>
            </a:xfrm>
            <a:custGeom>
              <a:avLst/>
              <a:gdLst>
                <a:gd name="connsiteX0" fmla="*/ 0 w 1651000"/>
                <a:gd name="connsiteY0" fmla="*/ 5080 h 965200"/>
                <a:gd name="connsiteX1" fmla="*/ 1651000 w 1651000"/>
                <a:gd name="connsiteY1" fmla="*/ 0 h 965200"/>
                <a:gd name="connsiteX2" fmla="*/ 703580 w 1651000"/>
                <a:gd name="connsiteY2" fmla="*/ 965200 h 965200"/>
                <a:gd name="connsiteX3" fmla="*/ 337820 w 1651000"/>
                <a:gd name="connsiteY3" fmla="*/ 957580 h 965200"/>
                <a:gd name="connsiteX4" fmla="*/ 7620 w 1651000"/>
                <a:gd name="connsiteY4" fmla="*/ 414020 h 965200"/>
                <a:gd name="connsiteX5" fmla="*/ 0 w 1651000"/>
                <a:gd name="connsiteY5" fmla="*/ 5080 h 96520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1028451"/>
                <a:gd name="connsiteX1" fmla="*/ 1666240 w 1666240"/>
                <a:gd name="connsiteY1" fmla="*/ 0 h 1028451"/>
                <a:gd name="connsiteX2" fmla="*/ 703580 w 1666240"/>
                <a:gd name="connsiteY2" fmla="*/ 967740 h 1028451"/>
                <a:gd name="connsiteX3" fmla="*/ 337820 w 1666240"/>
                <a:gd name="connsiteY3" fmla="*/ 960120 h 1028451"/>
                <a:gd name="connsiteX4" fmla="*/ 7620 w 1666240"/>
                <a:gd name="connsiteY4" fmla="*/ 416560 h 1028451"/>
                <a:gd name="connsiteX5" fmla="*/ 0 w 1666240"/>
                <a:gd name="connsiteY5" fmla="*/ 7620 h 1028451"/>
                <a:gd name="connsiteX0" fmla="*/ 0 w 1666240"/>
                <a:gd name="connsiteY0" fmla="*/ 7620 h 1083146"/>
                <a:gd name="connsiteX1" fmla="*/ 1666240 w 1666240"/>
                <a:gd name="connsiteY1" fmla="*/ 0 h 1083146"/>
                <a:gd name="connsiteX2" fmla="*/ 703580 w 1666240"/>
                <a:gd name="connsiteY2" fmla="*/ 967740 h 1083146"/>
                <a:gd name="connsiteX3" fmla="*/ 337820 w 1666240"/>
                <a:gd name="connsiteY3" fmla="*/ 960120 h 1083146"/>
                <a:gd name="connsiteX4" fmla="*/ 7620 w 1666240"/>
                <a:gd name="connsiteY4" fmla="*/ 416560 h 1083146"/>
                <a:gd name="connsiteX5" fmla="*/ 0 w 1666240"/>
                <a:gd name="connsiteY5" fmla="*/ 7620 h 1083146"/>
                <a:gd name="connsiteX0" fmla="*/ 0 w 1666240"/>
                <a:gd name="connsiteY0" fmla="*/ 7620 h 1100272"/>
                <a:gd name="connsiteX1" fmla="*/ 1666240 w 1666240"/>
                <a:gd name="connsiteY1" fmla="*/ 0 h 1100272"/>
                <a:gd name="connsiteX2" fmla="*/ 703580 w 1666240"/>
                <a:gd name="connsiteY2" fmla="*/ 967740 h 1100272"/>
                <a:gd name="connsiteX3" fmla="*/ 337820 w 1666240"/>
                <a:gd name="connsiteY3" fmla="*/ 960120 h 1100272"/>
                <a:gd name="connsiteX4" fmla="*/ 7620 w 1666240"/>
                <a:gd name="connsiteY4" fmla="*/ 416560 h 1100272"/>
                <a:gd name="connsiteX5" fmla="*/ 0 w 1666240"/>
                <a:gd name="connsiteY5" fmla="*/ 7620 h 1100272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53912"/>
                <a:gd name="connsiteX1" fmla="*/ 1666240 w 1666240"/>
                <a:gd name="connsiteY1" fmla="*/ 0 h 1053912"/>
                <a:gd name="connsiteX2" fmla="*/ 703580 w 1666240"/>
                <a:gd name="connsiteY2" fmla="*/ 967740 h 1053912"/>
                <a:gd name="connsiteX3" fmla="*/ 373380 w 1666240"/>
                <a:gd name="connsiteY3" fmla="*/ 855980 h 1053912"/>
                <a:gd name="connsiteX4" fmla="*/ 7620 w 1666240"/>
                <a:gd name="connsiteY4" fmla="*/ 416560 h 1053912"/>
                <a:gd name="connsiteX5" fmla="*/ 0 w 1666240"/>
                <a:gd name="connsiteY5" fmla="*/ 7620 h 1053912"/>
                <a:gd name="connsiteX0" fmla="*/ 0 w 1666240"/>
                <a:gd name="connsiteY0" fmla="*/ 7620 h 1060904"/>
                <a:gd name="connsiteX1" fmla="*/ 1666240 w 1666240"/>
                <a:gd name="connsiteY1" fmla="*/ 0 h 1060904"/>
                <a:gd name="connsiteX2" fmla="*/ 703580 w 1666240"/>
                <a:gd name="connsiteY2" fmla="*/ 967740 h 1060904"/>
                <a:gd name="connsiteX3" fmla="*/ 327660 w 1666240"/>
                <a:gd name="connsiteY3" fmla="*/ 881380 h 1060904"/>
                <a:gd name="connsiteX4" fmla="*/ 7620 w 1666240"/>
                <a:gd name="connsiteY4" fmla="*/ 416560 h 1060904"/>
                <a:gd name="connsiteX5" fmla="*/ 0 w 1666240"/>
                <a:gd name="connsiteY5" fmla="*/ 7620 h 1060904"/>
                <a:gd name="connsiteX0" fmla="*/ 0 w 1666240"/>
                <a:gd name="connsiteY0" fmla="*/ 7620 h 1102735"/>
                <a:gd name="connsiteX1" fmla="*/ 1666240 w 1666240"/>
                <a:gd name="connsiteY1" fmla="*/ 0 h 1102735"/>
                <a:gd name="connsiteX2" fmla="*/ 703580 w 1666240"/>
                <a:gd name="connsiteY2" fmla="*/ 967740 h 1102735"/>
                <a:gd name="connsiteX3" fmla="*/ 327660 w 1666240"/>
                <a:gd name="connsiteY3" fmla="*/ 881380 h 1102735"/>
                <a:gd name="connsiteX4" fmla="*/ 7620 w 1666240"/>
                <a:gd name="connsiteY4" fmla="*/ 416560 h 1102735"/>
                <a:gd name="connsiteX5" fmla="*/ 0 w 1666240"/>
                <a:gd name="connsiteY5" fmla="*/ 7620 h 1102735"/>
                <a:gd name="connsiteX0" fmla="*/ 0 w 1666240"/>
                <a:gd name="connsiteY0" fmla="*/ 7620 h 1112070"/>
                <a:gd name="connsiteX1" fmla="*/ 1666240 w 1666240"/>
                <a:gd name="connsiteY1" fmla="*/ 0 h 1112070"/>
                <a:gd name="connsiteX2" fmla="*/ 703580 w 1666240"/>
                <a:gd name="connsiteY2" fmla="*/ 967740 h 1112070"/>
                <a:gd name="connsiteX3" fmla="*/ 281940 w 1666240"/>
                <a:gd name="connsiteY3" fmla="*/ 901700 h 1112070"/>
                <a:gd name="connsiteX4" fmla="*/ 7620 w 1666240"/>
                <a:gd name="connsiteY4" fmla="*/ 416560 h 1112070"/>
                <a:gd name="connsiteX5" fmla="*/ 0 w 1666240"/>
                <a:gd name="connsiteY5" fmla="*/ 7620 h 1112070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3688"/>
                <a:gd name="connsiteX1" fmla="*/ 1666240 w 1666240"/>
                <a:gd name="connsiteY1" fmla="*/ 0 h 1093688"/>
                <a:gd name="connsiteX2" fmla="*/ 703580 w 1666240"/>
                <a:gd name="connsiteY2" fmla="*/ 967740 h 1093688"/>
                <a:gd name="connsiteX3" fmla="*/ 274320 w 1666240"/>
                <a:gd name="connsiteY3" fmla="*/ 904240 h 1093688"/>
                <a:gd name="connsiteX4" fmla="*/ 7620 w 1666240"/>
                <a:gd name="connsiteY4" fmla="*/ 416560 h 1093688"/>
                <a:gd name="connsiteX5" fmla="*/ 0 w 1666240"/>
                <a:gd name="connsiteY5" fmla="*/ 7620 h 1093688"/>
                <a:gd name="connsiteX0" fmla="*/ 7656 w 1673896"/>
                <a:gd name="connsiteY0" fmla="*/ 7620 h 1093688"/>
                <a:gd name="connsiteX1" fmla="*/ 1673896 w 1673896"/>
                <a:gd name="connsiteY1" fmla="*/ 0 h 1093688"/>
                <a:gd name="connsiteX2" fmla="*/ 711236 w 1673896"/>
                <a:gd name="connsiteY2" fmla="*/ 967740 h 1093688"/>
                <a:gd name="connsiteX3" fmla="*/ 281976 w 1673896"/>
                <a:gd name="connsiteY3" fmla="*/ 904240 h 1093688"/>
                <a:gd name="connsiteX4" fmla="*/ 36 w 1673896"/>
                <a:gd name="connsiteY4" fmla="*/ 370840 h 1093688"/>
                <a:gd name="connsiteX5" fmla="*/ 7656 w 1673896"/>
                <a:gd name="connsiteY5" fmla="*/ 7620 h 1093688"/>
                <a:gd name="connsiteX0" fmla="*/ 0 w 1678940"/>
                <a:gd name="connsiteY0" fmla="*/ 7620 h 1093688"/>
                <a:gd name="connsiteX1" fmla="*/ 1678940 w 1678940"/>
                <a:gd name="connsiteY1" fmla="*/ 0 h 1093688"/>
                <a:gd name="connsiteX2" fmla="*/ 716280 w 1678940"/>
                <a:gd name="connsiteY2" fmla="*/ 967740 h 1093688"/>
                <a:gd name="connsiteX3" fmla="*/ 287020 w 1678940"/>
                <a:gd name="connsiteY3" fmla="*/ 904240 h 1093688"/>
                <a:gd name="connsiteX4" fmla="*/ 5080 w 1678940"/>
                <a:gd name="connsiteY4" fmla="*/ 370840 h 1093688"/>
                <a:gd name="connsiteX5" fmla="*/ 0 w 1678940"/>
                <a:gd name="connsiteY5" fmla="*/ 7620 h 1093688"/>
                <a:gd name="connsiteX0" fmla="*/ 0 w 1678940"/>
                <a:gd name="connsiteY0" fmla="*/ 7620 h 1104124"/>
                <a:gd name="connsiteX1" fmla="*/ 1678940 w 1678940"/>
                <a:gd name="connsiteY1" fmla="*/ 0 h 1104124"/>
                <a:gd name="connsiteX2" fmla="*/ 716280 w 1678940"/>
                <a:gd name="connsiteY2" fmla="*/ 967740 h 1104124"/>
                <a:gd name="connsiteX3" fmla="*/ 287020 w 1678940"/>
                <a:gd name="connsiteY3" fmla="*/ 904240 h 1104124"/>
                <a:gd name="connsiteX4" fmla="*/ 5080 w 1678940"/>
                <a:gd name="connsiteY4" fmla="*/ 370840 h 1104124"/>
                <a:gd name="connsiteX5" fmla="*/ 0 w 1678940"/>
                <a:gd name="connsiteY5" fmla="*/ 7620 h 1104124"/>
                <a:gd name="connsiteX0" fmla="*/ 0 w 1678940"/>
                <a:gd name="connsiteY0" fmla="*/ 7620 h 1052879"/>
                <a:gd name="connsiteX1" fmla="*/ 1678940 w 1678940"/>
                <a:gd name="connsiteY1" fmla="*/ 0 h 1052879"/>
                <a:gd name="connsiteX2" fmla="*/ 843280 w 1678940"/>
                <a:gd name="connsiteY2" fmla="*/ 866140 h 1052879"/>
                <a:gd name="connsiteX3" fmla="*/ 287020 w 1678940"/>
                <a:gd name="connsiteY3" fmla="*/ 904240 h 1052879"/>
                <a:gd name="connsiteX4" fmla="*/ 5080 w 1678940"/>
                <a:gd name="connsiteY4" fmla="*/ 370840 h 1052879"/>
                <a:gd name="connsiteX5" fmla="*/ 0 w 1678940"/>
                <a:gd name="connsiteY5" fmla="*/ 7620 h 1052879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3840"/>
                <a:gd name="connsiteX1" fmla="*/ 1678940 w 1678940"/>
                <a:gd name="connsiteY1" fmla="*/ 0 h 1093840"/>
                <a:gd name="connsiteX2" fmla="*/ 843280 w 1678940"/>
                <a:gd name="connsiteY2" fmla="*/ 866140 h 1093840"/>
                <a:gd name="connsiteX3" fmla="*/ 287020 w 1678940"/>
                <a:gd name="connsiteY3" fmla="*/ 904240 h 1093840"/>
                <a:gd name="connsiteX4" fmla="*/ 5080 w 1678940"/>
                <a:gd name="connsiteY4" fmla="*/ 370840 h 1093840"/>
                <a:gd name="connsiteX5" fmla="*/ 0 w 1678940"/>
                <a:gd name="connsiteY5" fmla="*/ 7620 h 1093840"/>
                <a:gd name="connsiteX0" fmla="*/ 0 w 1678940"/>
                <a:gd name="connsiteY0" fmla="*/ 7620 h 872383"/>
                <a:gd name="connsiteX1" fmla="*/ 1678940 w 1678940"/>
                <a:gd name="connsiteY1" fmla="*/ 0 h 872383"/>
                <a:gd name="connsiteX2" fmla="*/ 843280 w 1678940"/>
                <a:gd name="connsiteY2" fmla="*/ 866140 h 872383"/>
                <a:gd name="connsiteX3" fmla="*/ 5080 w 1678940"/>
                <a:gd name="connsiteY3" fmla="*/ 370840 h 872383"/>
                <a:gd name="connsiteX4" fmla="*/ 0 w 1678940"/>
                <a:gd name="connsiteY4" fmla="*/ 7620 h 872383"/>
                <a:gd name="connsiteX0" fmla="*/ 0 w 1678940"/>
                <a:gd name="connsiteY0" fmla="*/ 7620 h 1054367"/>
                <a:gd name="connsiteX1" fmla="*/ 1678940 w 1678940"/>
                <a:gd name="connsiteY1" fmla="*/ 0 h 1054367"/>
                <a:gd name="connsiteX2" fmla="*/ 843280 w 1678940"/>
                <a:gd name="connsiteY2" fmla="*/ 866140 h 1054367"/>
                <a:gd name="connsiteX3" fmla="*/ 5080 w 1678940"/>
                <a:gd name="connsiteY3" fmla="*/ 370840 h 1054367"/>
                <a:gd name="connsiteX4" fmla="*/ 0 w 1678940"/>
                <a:gd name="connsiteY4" fmla="*/ 7620 h 1054367"/>
                <a:gd name="connsiteX0" fmla="*/ 0 w 1678940"/>
                <a:gd name="connsiteY0" fmla="*/ 7620 h 1091199"/>
                <a:gd name="connsiteX1" fmla="*/ 1678940 w 1678940"/>
                <a:gd name="connsiteY1" fmla="*/ 0 h 1091199"/>
                <a:gd name="connsiteX2" fmla="*/ 843280 w 1678940"/>
                <a:gd name="connsiteY2" fmla="*/ 866140 h 1091199"/>
                <a:gd name="connsiteX3" fmla="*/ 5080 w 1678940"/>
                <a:gd name="connsiteY3" fmla="*/ 370840 h 1091199"/>
                <a:gd name="connsiteX4" fmla="*/ 0 w 1678940"/>
                <a:gd name="connsiteY4" fmla="*/ 7620 h 1091199"/>
                <a:gd name="connsiteX0" fmla="*/ 0 w 1678940"/>
                <a:gd name="connsiteY0" fmla="*/ 7620 h 1098088"/>
                <a:gd name="connsiteX1" fmla="*/ 1678940 w 1678940"/>
                <a:gd name="connsiteY1" fmla="*/ 0 h 1098088"/>
                <a:gd name="connsiteX2" fmla="*/ 843280 w 1678940"/>
                <a:gd name="connsiteY2" fmla="*/ 866140 h 1098088"/>
                <a:gd name="connsiteX3" fmla="*/ 22860 w 1678940"/>
                <a:gd name="connsiteY3" fmla="*/ 406400 h 1098088"/>
                <a:gd name="connsiteX4" fmla="*/ 0 w 1678940"/>
                <a:gd name="connsiteY4" fmla="*/ 7620 h 1098088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4901 w 1683841"/>
                <a:gd name="connsiteY0" fmla="*/ 7620 h 1089312"/>
                <a:gd name="connsiteX1" fmla="*/ 1683841 w 1683841"/>
                <a:gd name="connsiteY1" fmla="*/ 0 h 1089312"/>
                <a:gd name="connsiteX2" fmla="*/ 848181 w 1683841"/>
                <a:gd name="connsiteY2" fmla="*/ 866140 h 1089312"/>
                <a:gd name="connsiteX3" fmla="*/ 4901 w 1683841"/>
                <a:gd name="connsiteY3" fmla="*/ 401320 h 1089312"/>
                <a:gd name="connsiteX4" fmla="*/ 4901 w 1683841"/>
                <a:gd name="connsiteY4" fmla="*/ 7620 h 1089312"/>
                <a:gd name="connsiteX0" fmla="*/ 2863 w 1681803"/>
                <a:gd name="connsiteY0" fmla="*/ 7620 h 1090263"/>
                <a:gd name="connsiteX1" fmla="*/ 1681803 w 1681803"/>
                <a:gd name="connsiteY1" fmla="*/ 0 h 1090263"/>
                <a:gd name="connsiteX2" fmla="*/ 846143 w 1681803"/>
                <a:gd name="connsiteY2" fmla="*/ 866140 h 1090263"/>
                <a:gd name="connsiteX3" fmla="*/ 5403 w 1681803"/>
                <a:gd name="connsiteY3" fmla="*/ 406400 h 1090263"/>
                <a:gd name="connsiteX4" fmla="*/ 2863 w 1681803"/>
                <a:gd name="connsiteY4" fmla="*/ 7620 h 10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03" h="1090263">
                  <a:moveTo>
                    <a:pt x="2863" y="7620"/>
                  </a:moveTo>
                  <a:lnTo>
                    <a:pt x="1681803" y="0"/>
                  </a:lnTo>
                  <a:cubicBezTo>
                    <a:pt x="1401556" y="353060"/>
                    <a:pt x="1177190" y="543560"/>
                    <a:pt x="846143" y="866140"/>
                  </a:cubicBezTo>
                  <a:cubicBezTo>
                    <a:pt x="351266" y="1446107"/>
                    <a:pt x="186590" y="757767"/>
                    <a:pt x="5403" y="406400"/>
                  </a:cubicBezTo>
                  <a:cubicBezTo>
                    <a:pt x="-8144" y="265853"/>
                    <a:pt x="8790" y="155787"/>
                    <a:pt x="2863" y="76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E0FC6D4-698C-5673-C3AD-A64DB8C2D197}"/>
              </a:ext>
            </a:extLst>
          </p:cNvPr>
          <p:cNvSpPr txBox="1"/>
          <p:nvPr/>
        </p:nvSpPr>
        <p:spPr>
          <a:xfrm>
            <a:off x="9399425" y="973144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Com Tratamento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1F3D463-3AA4-067F-218A-EFACFB34A531}"/>
              </a:ext>
            </a:extLst>
          </p:cNvPr>
          <p:cNvSpPr txBox="1"/>
          <p:nvPr/>
        </p:nvSpPr>
        <p:spPr>
          <a:xfrm>
            <a:off x="1254676" y="973144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Sem Tratamento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23399EB3-5201-9D45-1A60-FEF61D68283E}"/>
              </a:ext>
            </a:extLst>
          </p:cNvPr>
          <p:cNvSpPr txBox="1"/>
          <p:nvPr/>
        </p:nvSpPr>
        <p:spPr>
          <a:xfrm>
            <a:off x="5442155" y="1002757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1" dirty="0">
                <a:solidFill>
                  <a:srgbClr val="FFFF00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VALE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61A808-E470-1750-1ED2-7FA2FD09C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1813268"/>
            <a:ext cx="10600944" cy="40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70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D1860-30ED-8E1B-E79F-DA0ADCA5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72AE7DF-6BBD-EFE1-4A54-D10C463FC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5" b="3691"/>
          <a:stretch/>
        </p:blipFill>
        <p:spPr>
          <a:xfrm>
            <a:off x="0" y="-54962"/>
            <a:ext cx="12192000" cy="69129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31CF97A-81EA-4A92-D878-D95FA179C278}"/>
              </a:ext>
            </a:extLst>
          </p:cNvPr>
          <p:cNvSpPr/>
          <p:nvPr/>
        </p:nvSpPr>
        <p:spPr>
          <a:xfrm>
            <a:off x="301021" y="368651"/>
            <a:ext cx="5141134" cy="2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da-DK" sz="1400" i="1" dirty="0">
                <a:solidFill>
                  <a:schemeClr val="bg1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Part Number Vale </a:t>
            </a:r>
          </a:p>
        </p:txBody>
      </p:sp>
      <p:sp>
        <p:nvSpPr>
          <p:cNvPr id="21" name="Retângulo 35">
            <a:extLst>
              <a:ext uri="{FF2B5EF4-FFF2-40B4-BE49-F238E27FC236}">
                <a16:creationId xmlns:a16="http://schemas.microsoft.com/office/drawing/2014/main" id="{7DD7235F-8BEF-6201-4397-8CC4D8477D4C}"/>
              </a:ext>
            </a:extLst>
          </p:cNvPr>
          <p:cNvSpPr/>
          <p:nvPr/>
        </p:nvSpPr>
        <p:spPr>
          <a:xfrm>
            <a:off x="401216" y="1293187"/>
            <a:ext cx="11592399" cy="5346032"/>
          </a:xfrm>
          <a:prstGeom prst="rect">
            <a:avLst/>
          </a:prstGeom>
          <a:solidFill>
            <a:srgbClr val="F3F7F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10302D"/>
              </a:solidFill>
              <a:latin typeface="Muli" pitchFamily="2" charset="0"/>
            </a:endParaRP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0752357F-1A71-1E9B-DCE5-8FA43D4B24DC}"/>
              </a:ext>
            </a:extLst>
          </p:cNvPr>
          <p:cNvGrpSpPr/>
          <p:nvPr/>
        </p:nvGrpSpPr>
        <p:grpSpPr>
          <a:xfrm>
            <a:off x="11558905" y="217998"/>
            <a:ext cx="408578" cy="628642"/>
            <a:chOff x="11584007" y="184678"/>
            <a:chExt cx="408578" cy="628642"/>
          </a:xfrm>
        </p:grpSpPr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DADCC684-7443-A255-CF54-5C4670B27C57}"/>
                </a:ext>
              </a:extLst>
            </p:cNvPr>
            <p:cNvSpPr/>
            <p:nvPr/>
          </p:nvSpPr>
          <p:spPr>
            <a:xfrm>
              <a:off x="11586370" y="184678"/>
              <a:ext cx="406215" cy="628642"/>
            </a:xfrm>
            <a:custGeom>
              <a:avLst/>
              <a:gdLst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2240" h="6116320">
                  <a:moveTo>
                    <a:pt x="2651760" y="0"/>
                  </a:moveTo>
                  <a:lnTo>
                    <a:pt x="3952240" y="10160"/>
                  </a:lnTo>
                  <a:lnTo>
                    <a:pt x="3921760" y="6085840"/>
                  </a:lnTo>
                  <a:lnTo>
                    <a:pt x="20320" y="6116320"/>
                  </a:lnTo>
                  <a:lnTo>
                    <a:pt x="0" y="5181600"/>
                  </a:lnTo>
                  <a:cubicBezTo>
                    <a:pt x="541867" y="5242560"/>
                    <a:pt x="906949" y="5303520"/>
                    <a:pt x="1717040" y="5181600"/>
                  </a:cubicBezTo>
                  <a:cubicBezTo>
                    <a:pt x="4503928" y="4849029"/>
                    <a:pt x="4149513" y="2580640"/>
                    <a:pt x="1592580" y="1661160"/>
                  </a:cubicBezTo>
                  <a:cubicBezTo>
                    <a:pt x="1255607" y="1430020"/>
                    <a:pt x="1505373" y="1219200"/>
                    <a:pt x="1610360" y="1132840"/>
                  </a:cubicBezTo>
                  <a:lnTo>
                    <a:pt x="26517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84CB9785-8BC9-0EB8-C2F1-21994CA0363E}"/>
                </a:ext>
              </a:extLst>
            </p:cNvPr>
            <p:cNvSpPr/>
            <p:nvPr/>
          </p:nvSpPr>
          <p:spPr>
            <a:xfrm>
              <a:off x="11587023" y="407489"/>
              <a:ext cx="216115" cy="140472"/>
            </a:xfrm>
            <a:custGeom>
              <a:avLst/>
              <a:gdLst>
                <a:gd name="connsiteX0" fmla="*/ 0 w 1905000"/>
                <a:gd name="connsiteY0" fmla="*/ 1082040 h 1169670"/>
                <a:gd name="connsiteX1" fmla="*/ 3810 w 1905000"/>
                <a:gd name="connsiteY1" fmla="*/ 579120 h 1169670"/>
                <a:gd name="connsiteX2" fmla="*/ 506730 w 1905000"/>
                <a:gd name="connsiteY2" fmla="*/ 0 h 1169670"/>
                <a:gd name="connsiteX3" fmla="*/ 1116330 w 1905000"/>
                <a:gd name="connsiteY3" fmla="*/ 3810 h 1169670"/>
                <a:gd name="connsiteX4" fmla="*/ 1905000 w 1905000"/>
                <a:gd name="connsiteY4" fmla="*/ 438150 h 1169670"/>
                <a:gd name="connsiteX5" fmla="*/ 1897380 w 1905000"/>
                <a:gd name="connsiteY5" fmla="*/ 971550 h 1169670"/>
                <a:gd name="connsiteX6" fmla="*/ 1272540 w 1905000"/>
                <a:gd name="connsiteY6" fmla="*/ 1154430 h 1169670"/>
                <a:gd name="connsiteX7" fmla="*/ 213360 w 1905000"/>
                <a:gd name="connsiteY7" fmla="*/ 1169670 h 1169670"/>
                <a:gd name="connsiteX8" fmla="*/ 0 w 1905000"/>
                <a:gd name="connsiteY8" fmla="*/ 1082040 h 1169670"/>
                <a:gd name="connsiteX0" fmla="*/ 0 w 1905000"/>
                <a:gd name="connsiteY0" fmla="*/ 1101090 h 1188720"/>
                <a:gd name="connsiteX1" fmla="*/ 3810 w 1905000"/>
                <a:gd name="connsiteY1" fmla="*/ 598170 h 1188720"/>
                <a:gd name="connsiteX2" fmla="*/ 506730 w 1905000"/>
                <a:gd name="connsiteY2" fmla="*/ 19050 h 1188720"/>
                <a:gd name="connsiteX3" fmla="*/ 1127760 w 1905000"/>
                <a:gd name="connsiteY3" fmla="*/ 0 h 1188720"/>
                <a:gd name="connsiteX4" fmla="*/ 1905000 w 1905000"/>
                <a:gd name="connsiteY4" fmla="*/ 457200 h 1188720"/>
                <a:gd name="connsiteX5" fmla="*/ 1897380 w 1905000"/>
                <a:gd name="connsiteY5" fmla="*/ 990600 h 1188720"/>
                <a:gd name="connsiteX6" fmla="*/ 1272540 w 1905000"/>
                <a:gd name="connsiteY6" fmla="*/ 1173480 h 1188720"/>
                <a:gd name="connsiteX7" fmla="*/ 213360 w 1905000"/>
                <a:gd name="connsiteY7" fmla="*/ 1188720 h 1188720"/>
                <a:gd name="connsiteX8" fmla="*/ 0 w 1905000"/>
                <a:gd name="connsiteY8" fmla="*/ 1101090 h 1188720"/>
                <a:gd name="connsiteX0" fmla="*/ 0 w 1905000"/>
                <a:gd name="connsiteY0" fmla="*/ 1204927 h 1292557"/>
                <a:gd name="connsiteX1" fmla="*/ 3810 w 1905000"/>
                <a:gd name="connsiteY1" fmla="*/ 702007 h 1292557"/>
                <a:gd name="connsiteX2" fmla="*/ 506730 w 1905000"/>
                <a:gd name="connsiteY2" fmla="*/ 122887 h 1292557"/>
                <a:gd name="connsiteX3" fmla="*/ 1127760 w 1905000"/>
                <a:gd name="connsiteY3" fmla="*/ 103837 h 1292557"/>
                <a:gd name="connsiteX4" fmla="*/ 1905000 w 1905000"/>
                <a:gd name="connsiteY4" fmla="*/ 561037 h 1292557"/>
                <a:gd name="connsiteX5" fmla="*/ 1897380 w 1905000"/>
                <a:gd name="connsiteY5" fmla="*/ 1094437 h 1292557"/>
                <a:gd name="connsiteX6" fmla="*/ 1272540 w 1905000"/>
                <a:gd name="connsiteY6" fmla="*/ 1277317 h 1292557"/>
                <a:gd name="connsiteX7" fmla="*/ 213360 w 1905000"/>
                <a:gd name="connsiteY7" fmla="*/ 1292557 h 1292557"/>
                <a:gd name="connsiteX8" fmla="*/ 0 w 1905000"/>
                <a:gd name="connsiteY8" fmla="*/ 1204927 h 1292557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2041328"/>
                <a:gd name="connsiteY0" fmla="*/ 1249748 h 1337378"/>
                <a:gd name="connsiteX1" fmla="*/ 3810 w 2041328"/>
                <a:gd name="connsiteY1" fmla="*/ 746828 h 1337378"/>
                <a:gd name="connsiteX2" fmla="*/ 506730 w 2041328"/>
                <a:gd name="connsiteY2" fmla="*/ 167708 h 1337378"/>
                <a:gd name="connsiteX3" fmla="*/ 1127760 w 2041328"/>
                <a:gd name="connsiteY3" fmla="*/ 148658 h 1337378"/>
                <a:gd name="connsiteX4" fmla="*/ 1905000 w 2041328"/>
                <a:gd name="connsiteY4" fmla="*/ 605858 h 1337378"/>
                <a:gd name="connsiteX5" fmla="*/ 1897380 w 2041328"/>
                <a:gd name="connsiteY5" fmla="*/ 1139258 h 1337378"/>
                <a:gd name="connsiteX6" fmla="*/ 1272540 w 2041328"/>
                <a:gd name="connsiteY6" fmla="*/ 1322138 h 1337378"/>
                <a:gd name="connsiteX7" fmla="*/ 213360 w 2041328"/>
                <a:gd name="connsiteY7" fmla="*/ 1337378 h 1337378"/>
                <a:gd name="connsiteX8" fmla="*/ 0 w 2041328"/>
                <a:gd name="connsiteY8" fmla="*/ 1249748 h 1337378"/>
                <a:gd name="connsiteX0" fmla="*/ 0 w 2047040"/>
                <a:gd name="connsiteY0" fmla="*/ 1249748 h 1337378"/>
                <a:gd name="connsiteX1" fmla="*/ 3810 w 2047040"/>
                <a:gd name="connsiteY1" fmla="*/ 746828 h 1337378"/>
                <a:gd name="connsiteX2" fmla="*/ 506730 w 2047040"/>
                <a:gd name="connsiteY2" fmla="*/ 167708 h 1337378"/>
                <a:gd name="connsiteX3" fmla="*/ 1127760 w 2047040"/>
                <a:gd name="connsiteY3" fmla="*/ 148658 h 1337378"/>
                <a:gd name="connsiteX4" fmla="*/ 1912620 w 2047040"/>
                <a:gd name="connsiteY4" fmla="*/ 609668 h 1337378"/>
                <a:gd name="connsiteX5" fmla="*/ 1897380 w 2047040"/>
                <a:gd name="connsiteY5" fmla="*/ 1139258 h 1337378"/>
                <a:gd name="connsiteX6" fmla="*/ 1272540 w 2047040"/>
                <a:gd name="connsiteY6" fmla="*/ 1322138 h 1337378"/>
                <a:gd name="connsiteX7" fmla="*/ 213360 w 2047040"/>
                <a:gd name="connsiteY7" fmla="*/ 1337378 h 1337378"/>
                <a:gd name="connsiteX8" fmla="*/ 0 w 2047040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68730 w 2086949"/>
                <a:gd name="connsiteY6" fmla="*/ 133737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97"/>
                <a:gd name="connsiteX1" fmla="*/ 3810 w 2086949"/>
                <a:gd name="connsiteY1" fmla="*/ 746828 h 1337397"/>
                <a:gd name="connsiteX2" fmla="*/ 506730 w 2086949"/>
                <a:gd name="connsiteY2" fmla="*/ 167708 h 1337397"/>
                <a:gd name="connsiteX3" fmla="*/ 1127760 w 2086949"/>
                <a:gd name="connsiteY3" fmla="*/ 148658 h 1337397"/>
                <a:gd name="connsiteX4" fmla="*/ 1912620 w 2086949"/>
                <a:gd name="connsiteY4" fmla="*/ 609668 h 1337397"/>
                <a:gd name="connsiteX5" fmla="*/ 1897380 w 2086949"/>
                <a:gd name="connsiteY5" fmla="*/ 1139258 h 1337397"/>
                <a:gd name="connsiteX6" fmla="*/ 1268730 w 2086949"/>
                <a:gd name="connsiteY6" fmla="*/ 1337378 h 1337397"/>
                <a:gd name="connsiteX7" fmla="*/ 213360 w 2086949"/>
                <a:gd name="connsiteY7" fmla="*/ 1337378 h 1337397"/>
                <a:gd name="connsiteX8" fmla="*/ 0 w 2086949"/>
                <a:gd name="connsiteY8" fmla="*/ 1249748 h 133739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102673"/>
                <a:gd name="connsiteY0" fmla="*/ 1268798 h 1344151"/>
                <a:gd name="connsiteX1" fmla="*/ 801 w 2102673"/>
                <a:gd name="connsiteY1" fmla="*/ 746828 h 1344151"/>
                <a:gd name="connsiteX2" fmla="*/ 515151 w 2102673"/>
                <a:gd name="connsiteY2" fmla="*/ 167708 h 1344151"/>
                <a:gd name="connsiteX3" fmla="*/ 1136181 w 2102673"/>
                <a:gd name="connsiteY3" fmla="*/ 148658 h 1344151"/>
                <a:gd name="connsiteX4" fmla="*/ 1932471 w 2102673"/>
                <a:gd name="connsiteY4" fmla="*/ 598238 h 1344151"/>
                <a:gd name="connsiteX5" fmla="*/ 1905801 w 2102673"/>
                <a:gd name="connsiteY5" fmla="*/ 1139258 h 1344151"/>
                <a:gd name="connsiteX6" fmla="*/ 1277151 w 2102673"/>
                <a:gd name="connsiteY6" fmla="*/ 1337378 h 1344151"/>
                <a:gd name="connsiteX7" fmla="*/ 221781 w 2102673"/>
                <a:gd name="connsiteY7" fmla="*/ 1337378 h 1344151"/>
                <a:gd name="connsiteX8" fmla="*/ 801 w 2102673"/>
                <a:gd name="connsiteY8" fmla="*/ 1268798 h 1344151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66707"/>
                <a:gd name="connsiteX1" fmla="*/ 801 w 2102673"/>
                <a:gd name="connsiteY1" fmla="*/ 746828 h 1366707"/>
                <a:gd name="connsiteX2" fmla="*/ 515151 w 2102673"/>
                <a:gd name="connsiteY2" fmla="*/ 167708 h 1366707"/>
                <a:gd name="connsiteX3" fmla="*/ 1136181 w 2102673"/>
                <a:gd name="connsiteY3" fmla="*/ 148658 h 1366707"/>
                <a:gd name="connsiteX4" fmla="*/ 1932471 w 2102673"/>
                <a:gd name="connsiteY4" fmla="*/ 598238 h 1366707"/>
                <a:gd name="connsiteX5" fmla="*/ 1905801 w 2102673"/>
                <a:gd name="connsiteY5" fmla="*/ 1139258 h 1366707"/>
                <a:gd name="connsiteX6" fmla="*/ 1277151 w 2102673"/>
                <a:gd name="connsiteY6" fmla="*/ 1337378 h 1366707"/>
                <a:gd name="connsiteX7" fmla="*/ 221781 w 2102673"/>
                <a:gd name="connsiteY7" fmla="*/ 1337378 h 1366707"/>
                <a:gd name="connsiteX8" fmla="*/ 801 w 2102673"/>
                <a:gd name="connsiteY8" fmla="*/ 1268798 h 136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673" h="1366707">
                  <a:moveTo>
                    <a:pt x="801" y="1268798"/>
                  </a:moveTo>
                  <a:cubicBezTo>
                    <a:pt x="8421" y="1098618"/>
                    <a:pt x="-3009" y="920818"/>
                    <a:pt x="801" y="746828"/>
                  </a:cubicBezTo>
                  <a:cubicBezTo>
                    <a:pt x="141771" y="534738"/>
                    <a:pt x="336081" y="337888"/>
                    <a:pt x="515151" y="167708"/>
                  </a:cubicBezTo>
                  <a:cubicBezTo>
                    <a:pt x="710731" y="-6282"/>
                    <a:pt x="662471" y="-92642"/>
                    <a:pt x="1136181" y="148658"/>
                  </a:cubicBezTo>
                  <a:cubicBezTo>
                    <a:pt x="1526071" y="337888"/>
                    <a:pt x="1543851" y="350588"/>
                    <a:pt x="1932471" y="598238"/>
                  </a:cubicBezTo>
                  <a:cubicBezTo>
                    <a:pt x="2242351" y="852238"/>
                    <a:pt x="2064551" y="1007178"/>
                    <a:pt x="1905801" y="1139258"/>
                  </a:cubicBezTo>
                  <a:cubicBezTo>
                    <a:pt x="1686091" y="1291658"/>
                    <a:pt x="1496861" y="1318328"/>
                    <a:pt x="1277151" y="1337378"/>
                  </a:cubicBezTo>
                  <a:cubicBezTo>
                    <a:pt x="915201" y="1362778"/>
                    <a:pt x="600241" y="1388178"/>
                    <a:pt x="221781" y="1337378"/>
                  </a:cubicBezTo>
                  <a:cubicBezTo>
                    <a:pt x="78271" y="1334838"/>
                    <a:pt x="71921" y="1298008"/>
                    <a:pt x="801" y="12687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322F231B-E836-1F70-29E5-601248747083}"/>
                </a:ext>
              </a:extLst>
            </p:cNvPr>
            <p:cNvSpPr/>
            <p:nvPr/>
          </p:nvSpPr>
          <p:spPr>
            <a:xfrm>
              <a:off x="11584007" y="185461"/>
              <a:ext cx="172857" cy="112058"/>
            </a:xfrm>
            <a:custGeom>
              <a:avLst/>
              <a:gdLst>
                <a:gd name="connsiteX0" fmla="*/ 0 w 1651000"/>
                <a:gd name="connsiteY0" fmla="*/ 5080 h 965200"/>
                <a:gd name="connsiteX1" fmla="*/ 1651000 w 1651000"/>
                <a:gd name="connsiteY1" fmla="*/ 0 h 965200"/>
                <a:gd name="connsiteX2" fmla="*/ 703580 w 1651000"/>
                <a:gd name="connsiteY2" fmla="*/ 965200 h 965200"/>
                <a:gd name="connsiteX3" fmla="*/ 337820 w 1651000"/>
                <a:gd name="connsiteY3" fmla="*/ 957580 h 965200"/>
                <a:gd name="connsiteX4" fmla="*/ 7620 w 1651000"/>
                <a:gd name="connsiteY4" fmla="*/ 414020 h 965200"/>
                <a:gd name="connsiteX5" fmla="*/ 0 w 1651000"/>
                <a:gd name="connsiteY5" fmla="*/ 5080 h 96520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1028451"/>
                <a:gd name="connsiteX1" fmla="*/ 1666240 w 1666240"/>
                <a:gd name="connsiteY1" fmla="*/ 0 h 1028451"/>
                <a:gd name="connsiteX2" fmla="*/ 703580 w 1666240"/>
                <a:gd name="connsiteY2" fmla="*/ 967740 h 1028451"/>
                <a:gd name="connsiteX3" fmla="*/ 337820 w 1666240"/>
                <a:gd name="connsiteY3" fmla="*/ 960120 h 1028451"/>
                <a:gd name="connsiteX4" fmla="*/ 7620 w 1666240"/>
                <a:gd name="connsiteY4" fmla="*/ 416560 h 1028451"/>
                <a:gd name="connsiteX5" fmla="*/ 0 w 1666240"/>
                <a:gd name="connsiteY5" fmla="*/ 7620 h 1028451"/>
                <a:gd name="connsiteX0" fmla="*/ 0 w 1666240"/>
                <a:gd name="connsiteY0" fmla="*/ 7620 h 1083146"/>
                <a:gd name="connsiteX1" fmla="*/ 1666240 w 1666240"/>
                <a:gd name="connsiteY1" fmla="*/ 0 h 1083146"/>
                <a:gd name="connsiteX2" fmla="*/ 703580 w 1666240"/>
                <a:gd name="connsiteY2" fmla="*/ 967740 h 1083146"/>
                <a:gd name="connsiteX3" fmla="*/ 337820 w 1666240"/>
                <a:gd name="connsiteY3" fmla="*/ 960120 h 1083146"/>
                <a:gd name="connsiteX4" fmla="*/ 7620 w 1666240"/>
                <a:gd name="connsiteY4" fmla="*/ 416560 h 1083146"/>
                <a:gd name="connsiteX5" fmla="*/ 0 w 1666240"/>
                <a:gd name="connsiteY5" fmla="*/ 7620 h 1083146"/>
                <a:gd name="connsiteX0" fmla="*/ 0 w 1666240"/>
                <a:gd name="connsiteY0" fmla="*/ 7620 h 1100272"/>
                <a:gd name="connsiteX1" fmla="*/ 1666240 w 1666240"/>
                <a:gd name="connsiteY1" fmla="*/ 0 h 1100272"/>
                <a:gd name="connsiteX2" fmla="*/ 703580 w 1666240"/>
                <a:gd name="connsiteY2" fmla="*/ 967740 h 1100272"/>
                <a:gd name="connsiteX3" fmla="*/ 337820 w 1666240"/>
                <a:gd name="connsiteY3" fmla="*/ 960120 h 1100272"/>
                <a:gd name="connsiteX4" fmla="*/ 7620 w 1666240"/>
                <a:gd name="connsiteY4" fmla="*/ 416560 h 1100272"/>
                <a:gd name="connsiteX5" fmla="*/ 0 w 1666240"/>
                <a:gd name="connsiteY5" fmla="*/ 7620 h 1100272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53912"/>
                <a:gd name="connsiteX1" fmla="*/ 1666240 w 1666240"/>
                <a:gd name="connsiteY1" fmla="*/ 0 h 1053912"/>
                <a:gd name="connsiteX2" fmla="*/ 703580 w 1666240"/>
                <a:gd name="connsiteY2" fmla="*/ 967740 h 1053912"/>
                <a:gd name="connsiteX3" fmla="*/ 373380 w 1666240"/>
                <a:gd name="connsiteY3" fmla="*/ 855980 h 1053912"/>
                <a:gd name="connsiteX4" fmla="*/ 7620 w 1666240"/>
                <a:gd name="connsiteY4" fmla="*/ 416560 h 1053912"/>
                <a:gd name="connsiteX5" fmla="*/ 0 w 1666240"/>
                <a:gd name="connsiteY5" fmla="*/ 7620 h 1053912"/>
                <a:gd name="connsiteX0" fmla="*/ 0 w 1666240"/>
                <a:gd name="connsiteY0" fmla="*/ 7620 h 1060904"/>
                <a:gd name="connsiteX1" fmla="*/ 1666240 w 1666240"/>
                <a:gd name="connsiteY1" fmla="*/ 0 h 1060904"/>
                <a:gd name="connsiteX2" fmla="*/ 703580 w 1666240"/>
                <a:gd name="connsiteY2" fmla="*/ 967740 h 1060904"/>
                <a:gd name="connsiteX3" fmla="*/ 327660 w 1666240"/>
                <a:gd name="connsiteY3" fmla="*/ 881380 h 1060904"/>
                <a:gd name="connsiteX4" fmla="*/ 7620 w 1666240"/>
                <a:gd name="connsiteY4" fmla="*/ 416560 h 1060904"/>
                <a:gd name="connsiteX5" fmla="*/ 0 w 1666240"/>
                <a:gd name="connsiteY5" fmla="*/ 7620 h 1060904"/>
                <a:gd name="connsiteX0" fmla="*/ 0 w 1666240"/>
                <a:gd name="connsiteY0" fmla="*/ 7620 h 1102735"/>
                <a:gd name="connsiteX1" fmla="*/ 1666240 w 1666240"/>
                <a:gd name="connsiteY1" fmla="*/ 0 h 1102735"/>
                <a:gd name="connsiteX2" fmla="*/ 703580 w 1666240"/>
                <a:gd name="connsiteY2" fmla="*/ 967740 h 1102735"/>
                <a:gd name="connsiteX3" fmla="*/ 327660 w 1666240"/>
                <a:gd name="connsiteY3" fmla="*/ 881380 h 1102735"/>
                <a:gd name="connsiteX4" fmla="*/ 7620 w 1666240"/>
                <a:gd name="connsiteY4" fmla="*/ 416560 h 1102735"/>
                <a:gd name="connsiteX5" fmla="*/ 0 w 1666240"/>
                <a:gd name="connsiteY5" fmla="*/ 7620 h 1102735"/>
                <a:gd name="connsiteX0" fmla="*/ 0 w 1666240"/>
                <a:gd name="connsiteY0" fmla="*/ 7620 h 1112070"/>
                <a:gd name="connsiteX1" fmla="*/ 1666240 w 1666240"/>
                <a:gd name="connsiteY1" fmla="*/ 0 h 1112070"/>
                <a:gd name="connsiteX2" fmla="*/ 703580 w 1666240"/>
                <a:gd name="connsiteY2" fmla="*/ 967740 h 1112070"/>
                <a:gd name="connsiteX3" fmla="*/ 281940 w 1666240"/>
                <a:gd name="connsiteY3" fmla="*/ 901700 h 1112070"/>
                <a:gd name="connsiteX4" fmla="*/ 7620 w 1666240"/>
                <a:gd name="connsiteY4" fmla="*/ 416560 h 1112070"/>
                <a:gd name="connsiteX5" fmla="*/ 0 w 1666240"/>
                <a:gd name="connsiteY5" fmla="*/ 7620 h 1112070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3688"/>
                <a:gd name="connsiteX1" fmla="*/ 1666240 w 1666240"/>
                <a:gd name="connsiteY1" fmla="*/ 0 h 1093688"/>
                <a:gd name="connsiteX2" fmla="*/ 703580 w 1666240"/>
                <a:gd name="connsiteY2" fmla="*/ 967740 h 1093688"/>
                <a:gd name="connsiteX3" fmla="*/ 274320 w 1666240"/>
                <a:gd name="connsiteY3" fmla="*/ 904240 h 1093688"/>
                <a:gd name="connsiteX4" fmla="*/ 7620 w 1666240"/>
                <a:gd name="connsiteY4" fmla="*/ 416560 h 1093688"/>
                <a:gd name="connsiteX5" fmla="*/ 0 w 1666240"/>
                <a:gd name="connsiteY5" fmla="*/ 7620 h 1093688"/>
                <a:gd name="connsiteX0" fmla="*/ 7656 w 1673896"/>
                <a:gd name="connsiteY0" fmla="*/ 7620 h 1093688"/>
                <a:gd name="connsiteX1" fmla="*/ 1673896 w 1673896"/>
                <a:gd name="connsiteY1" fmla="*/ 0 h 1093688"/>
                <a:gd name="connsiteX2" fmla="*/ 711236 w 1673896"/>
                <a:gd name="connsiteY2" fmla="*/ 967740 h 1093688"/>
                <a:gd name="connsiteX3" fmla="*/ 281976 w 1673896"/>
                <a:gd name="connsiteY3" fmla="*/ 904240 h 1093688"/>
                <a:gd name="connsiteX4" fmla="*/ 36 w 1673896"/>
                <a:gd name="connsiteY4" fmla="*/ 370840 h 1093688"/>
                <a:gd name="connsiteX5" fmla="*/ 7656 w 1673896"/>
                <a:gd name="connsiteY5" fmla="*/ 7620 h 1093688"/>
                <a:gd name="connsiteX0" fmla="*/ 0 w 1678940"/>
                <a:gd name="connsiteY0" fmla="*/ 7620 h 1093688"/>
                <a:gd name="connsiteX1" fmla="*/ 1678940 w 1678940"/>
                <a:gd name="connsiteY1" fmla="*/ 0 h 1093688"/>
                <a:gd name="connsiteX2" fmla="*/ 716280 w 1678940"/>
                <a:gd name="connsiteY2" fmla="*/ 967740 h 1093688"/>
                <a:gd name="connsiteX3" fmla="*/ 287020 w 1678940"/>
                <a:gd name="connsiteY3" fmla="*/ 904240 h 1093688"/>
                <a:gd name="connsiteX4" fmla="*/ 5080 w 1678940"/>
                <a:gd name="connsiteY4" fmla="*/ 370840 h 1093688"/>
                <a:gd name="connsiteX5" fmla="*/ 0 w 1678940"/>
                <a:gd name="connsiteY5" fmla="*/ 7620 h 1093688"/>
                <a:gd name="connsiteX0" fmla="*/ 0 w 1678940"/>
                <a:gd name="connsiteY0" fmla="*/ 7620 h 1104124"/>
                <a:gd name="connsiteX1" fmla="*/ 1678940 w 1678940"/>
                <a:gd name="connsiteY1" fmla="*/ 0 h 1104124"/>
                <a:gd name="connsiteX2" fmla="*/ 716280 w 1678940"/>
                <a:gd name="connsiteY2" fmla="*/ 967740 h 1104124"/>
                <a:gd name="connsiteX3" fmla="*/ 287020 w 1678940"/>
                <a:gd name="connsiteY3" fmla="*/ 904240 h 1104124"/>
                <a:gd name="connsiteX4" fmla="*/ 5080 w 1678940"/>
                <a:gd name="connsiteY4" fmla="*/ 370840 h 1104124"/>
                <a:gd name="connsiteX5" fmla="*/ 0 w 1678940"/>
                <a:gd name="connsiteY5" fmla="*/ 7620 h 1104124"/>
                <a:gd name="connsiteX0" fmla="*/ 0 w 1678940"/>
                <a:gd name="connsiteY0" fmla="*/ 7620 h 1052879"/>
                <a:gd name="connsiteX1" fmla="*/ 1678940 w 1678940"/>
                <a:gd name="connsiteY1" fmla="*/ 0 h 1052879"/>
                <a:gd name="connsiteX2" fmla="*/ 843280 w 1678940"/>
                <a:gd name="connsiteY2" fmla="*/ 866140 h 1052879"/>
                <a:gd name="connsiteX3" fmla="*/ 287020 w 1678940"/>
                <a:gd name="connsiteY3" fmla="*/ 904240 h 1052879"/>
                <a:gd name="connsiteX4" fmla="*/ 5080 w 1678940"/>
                <a:gd name="connsiteY4" fmla="*/ 370840 h 1052879"/>
                <a:gd name="connsiteX5" fmla="*/ 0 w 1678940"/>
                <a:gd name="connsiteY5" fmla="*/ 7620 h 1052879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3840"/>
                <a:gd name="connsiteX1" fmla="*/ 1678940 w 1678940"/>
                <a:gd name="connsiteY1" fmla="*/ 0 h 1093840"/>
                <a:gd name="connsiteX2" fmla="*/ 843280 w 1678940"/>
                <a:gd name="connsiteY2" fmla="*/ 866140 h 1093840"/>
                <a:gd name="connsiteX3" fmla="*/ 287020 w 1678940"/>
                <a:gd name="connsiteY3" fmla="*/ 904240 h 1093840"/>
                <a:gd name="connsiteX4" fmla="*/ 5080 w 1678940"/>
                <a:gd name="connsiteY4" fmla="*/ 370840 h 1093840"/>
                <a:gd name="connsiteX5" fmla="*/ 0 w 1678940"/>
                <a:gd name="connsiteY5" fmla="*/ 7620 h 1093840"/>
                <a:gd name="connsiteX0" fmla="*/ 0 w 1678940"/>
                <a:gd name="connsiteY0" fmla="*/ 7620 h 872383"/>
                <a:gd name="connsiteX1" fmla="*/ 1678940 w 1678940"/>
                <a:gd name="connsiteY1" fmla="*/ 0 h 872383"/>
                <a:gd name="connsiteX2" fmla="*/ 843280 w 1678940"/>
                <a:gd name="connsiteY2" fmla="*/ 866140 h 872383"/>
                <a:gd name="connsiteX3" fmla="*/ 5080 w 1678940"/>
                <a:gd name="connsiteY3" fmla="*/ 370840 h 872383"/>
                <a:gd name="connsiteX4" fmla="*/ 0 w 1678940"/>
                <a:gd name="connsiteY4" fmla="*/ 7620 h 872383"/>
                <a:gd name="connsiteX0" fmla="*/ 0 w 1678940"/>
                <a:gd name="connsiteY0" fmla="*/ 7620 h 1054367"/>
                <a:gd name="connsiteX1" fmla="*/ 1678940 w 1678940"/>
                <a:gd name="connsiteY1" fmla="*/ 0 h 1054367"/>
                <a:gd name="connsiteX2" fmla="*/ 843280 w 1678940"/>
                <a:gd name="connsiteY2" fmla="*/ 866140 h 1054367"/>
                <a:gd name="connsiteX3" fmla="*/ 5080 w 1678940"/>
                <a:gd name="connsiteY3" fmla="*/ 370840 h 1054367"/>
                <a:gd name="connsiteX4" fmla="*/ 0 w 1678940"/>
                <a:gd name="connsiteY4" fmla="*/ 7620 h 1054367"/>
                <a:gd name="connsiteX0" fmla="*/ 0 w 1678940"/>
                <a:gd name="connsiteY0" fmla="*/ 7620 h 1091199"/>
                <a:gd name="connsiteX1" fmla="*/ 1678940 w 1678940"/>
                <a:gd name="connsiteY1" fmla="*/ 0 h 1091199"/>
                <a:gd name="connsiteX2" fmla="*/ 843280 w 1678940"/>
                <a:gd name="connsiteY2" fmla="*/ 866140 h 1091199"/>
                <a:gd name="connsiteX3" fmla="*/ 5080 w 1678940"/>
                <a:gd name="connsiteY3" fmla="*/ 370840 h 1091199"/>
                <a:gd name="connsiteX4" fmla="*/ 0 w 1678940"/>
                <a:gd name="connsiteY4" fmla="*/ 7620 h 1091199"/>
                <a:gd name="connsiteX0" fmla="*/ 0 w 1678940"/>
                <a:gd name="connsiteY0" fmla="*/ 7620 h 1098088"/>
                <a:gd name="connsiteX1" fmla="*/ 1678940 w 1678940"/>
                <a:gd name="connsiteY1" fmla="*/ 0 h 1098088"/>
                <a:gd name="connsiteX2" fmla="*/ 843280 w 1678940"/>
                <a:gd name="connsiteY2" fmla="*/ 866140 h 1098088"/>
                <a:gd name="connsiteX3" fmla="*/ 22860 w 1678940"/>
                <a:gd name="connsiteY3" fmla="*/ 406400 h 1098088"/>
                <a:gd name="connsiteX4" fmla="*/ 0 w 1678940"/>
                <a:gd name="connsiteY4" fmla="*/ 7620 h 1098088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4901 w 1683841"/>
                <a:gd name="connsiteY0" fmla="*/ 7620 h 1089312"/>
                <a:gd name="connsiteX1" fmla="*/ 1683841 w 1683841"/>
                <a:gd name="connsiteY1" fmla="*/ 0 h 1089312"/>
                <a:gd name="connsiteX2" fmla="*/ 848181 w 1683841"/>
                <a:gd name="connsiteY2" fmla="*/ 866140 h 1089312"/>
                <a:gd name="connsiteX3" fmla="*/ 4901 w 1683841"/>
                <a:gd name="connsiteY3" fmla="*/ 401320 h 1089312"/>
                <a:gd name="connsiteX4" fmla="*/ 4901 w 1683841"/>
                <a:gd name="connsiteY4" fmla="*/ 7620 h 1089312"/>
                <a:gd name="connsiteX0" fmla="*/ 2863 w 1681803"/>
                <a:gd name="connsiteY0" fmla="*/ 7620 h 1090263"/>
                <a:gd name="connsiteX1" fmla="*/ 1681803 w 1681803"/>
                <a:gd name="connsiteY1" fmla="*/ 0 h 1090263"/>
                <a:gd name="connsiteX2" fmla="*/ 846143 w 1681803"/>
                <a:gd name="connsiteY2" fmla="*/ 866140 h 1090263"/>
                <a:gd name="connsiteX3" fmla="*/ 5403 w 1681803"/>
                <a:gd name="connsiteY3" fmla="*/ 406400 h 1090263"/>
                <a:gd name="connsiteX4" fmla="*/ 2863 w 1681803"/>
                <a:gd name="connsiteY4" fmla="*/ 7620 h 10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03" h="1090263">
                  <a:moveTo>
                    <a:pt x="2863" y="7620"/>
                  </a:moveTo>
                  <a:lnTo>
                    <a:pt x="1681803" y="0"/>
                  </a:lnTo>
                  <a:cubicBezTo>
                    <a:pt x="1401556" y="353060"/>
                    <a:pt x="1177190" y="543560"/>
                    <a:pt x="846143" y="866140"/>
                  </a:cubicBezTo>
                  <a:cubicBezTo>
                    <a:pt x="351266" y="1446107"/>
                    <a:pt x="186590" y="757767"/>
                    <a:pt x="5403" y="406400"/>
                  </a:cubicBezTo>
                  <a:cubicBezTo>
                    <a:pt x="-8144" y="265853"/>
                    <a:pt x="8790" y="155787"/>
                    <a:pt x="2863" y="76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965389-B88F-6E3B-F23D-784313839327}"/>
              </a:ext>
            </a:extLst>
          </p:cNvPr>
          <p:cNvSpPr txBox="1"/>
          <p:nvPr/>
        </p:nvSpPr>
        <p:spPr>
          <a:xfrm>
            <a:off x="9399425" y="973144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Com Tratamento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C059C9C-B81C-7CB4-15FF-EB4B3A255C04}"/>
              </a:ext>
            </a:extLst>
          </p:cNvPr>
          <p:cNvSpPr txBox="1"/>
          <p:nvPr/>
        </p:nvSpPr>
        <p:spPr>
          <a:xfrm>
            <a:off x="1254676" y="973144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Sem Tratamento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65E7C6C-7A34-48CB-0B20-16C16FA487A1}"/>
              </a:ext>
            </a:extLst>
          </p:cNvPr>
          <p:cNvSpPr txBox="1"/>
          <p:nvPr/>
        </p:nvSpPr>
        <p:spPr>
          <a:xfrm>
            <a:off x="5442155" y="1002757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1" dirty="0">
                <a:solidFill>
                  <a:srgbClr val="FFFF00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VALE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AC1309DE-67A7-8CA7-0BDF-5B3DAEB7C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100129"/>
              </p:ext>
            </p:extLst>
          </p:nvPr>
        </p:nvGraphicFramePr>
        <p:xfrm>
          <a:off x="1254677" y="1570869"/>
          <a:ext cx="7116438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18609">
                  <a:extLst>
                    <a:ext uri="{9D8B030D-6E8A-4147-A177-3AD203B41FA5}">
                      <a16:colId xmlns:a16="http://schemas.microsoft.com/office/drawing/2014/main" val="2305988558"/>
                    </a:ext>
                  </a:extLst>
                </a:gridCol>
                <a:gridCol w="2384984">
                  <a:extLst>
                    <a:ext uri="{9D8B030D-6E8A-4147-A177-3AD203B41FA5}">
                      <a16:colId xmlns:a16="http://schemas.microsoft.com/office/drawing/2014/main" val="107509208"/>
                    </a:ext>
                  </a:extLst>
                </a:gridCol>
                <a:gridCol w="2012845">
                  <a:extLst>
                    <a:ext uri="{9D8B030D-6E8A-4147-A177-3AD203B41FA5}">
                      <a16:colId xmlns:a16="http://schemas.microsoft.com/office/drawing/2014/main" val="3334082708"/>
                    </a:ext>
                  </a:extLst>
                </a:gridCol>
              </a:tblGrid>
              <a:tr h="1297301">
                <a:tc>
                  <a:txBody>
                    <a:bodyPr/>
                    <a:lstStyle/>
                    <a:p>
                      <a:endParaRPr lang="pt-BR" sz="1800" b="1" i="0" u="none" strike="noStrike" kern="1200" baseline="0" dirty="0">
                        <a:solidFill>
                          <a:schemeClr val="lt1"/>
                        </a:solidFill>
                        <a:latin typeface="KoHo SemiBold" panose="020B0604020202020204" charset="-34"/>
                        <a:ea typeface="+mn-ea"/>
                        <a:cs typeface="KoHo SemiBold" panose="020B0604020202020204" charset="-34"/>
                      </a:endParaRPr>
                    </a:p>
                    <a:p>
                      <a:r>
                        <a:rPr lang="pt-BR" sz="1800" b="1" i="0" u="none" strike="noStrike" kern="1200" baseline="0" dirty="0">
                          <a:solidFill>
                            <a:schemeClr val="lt1"/>
                          </a:solidFill>
                          <a:latin typeface="KoHo SemiBold" panose="020B0604020202020204" charset="-34"/>
                          <a:ea typeface="+mn-ea"/>
                          <a:cs typeface="KoHo SemiBold" panose="020B0604020202020204" charset="-34"/>
                        </a:rPr>
                        <a:t> </a:t>
                      </a:r>
                    </a:p>
                    <a:p>
                      <a:pPr algn="ctr"/>
                      <a:r>
                        <a:rPr lang="pt-BR" sz="1800" b="1" i="0" u="none" strike="noStrike" kern="1200" baseline="0" dirty="0">
                          <a:solidFill>
                            <a:schemeClr val="lt1"/>
                          </a:solidFill>
                          <a:latin typeface="KoHo SemiBold" panose="020B0604020202020204" charset="-34"/>
                          <a:ea typeface="+mn-ea"/>
                          <a:cs typeface="KoHo SemiBold" panose="020B0604020202020204" charset="-34"/>
                        </a:rPr>
                        <a:t> Família 	</a:t>
                      </a:r>
                    </a:p>
                    <a:p>
                      <a:r>
                        <a:rPr lang="pt-BR" sz="1800" b="1" i="0" u="none" strike="noStrike" kern="1200" baseline="0" dirty="0">
                          <a:solidFill>
                            <a:schemeClr val="lt1"/>
                          </a:solidFill>
                          <a:latin typeface="KoHo SemiBold" panose="020B0604020202020204" charset="-34"/>
                          <a:ea typeface="+mn-ea"/>
                          <a:cs typeface="KoHo SemiBold" panose="020B0604020202020204" charset="-34"/>
                        </a:rPr>
                        <a:t>	</a:t>
                      </a:r>
                    </a:p>
                    <a:p>
                      <a:endParaRPr lang="pt-BR" b="1" dirty="0">
                        <a:latin typeface="KoHo SemiBold" panose="020B0604020202020204" charset="-34"/>
                        <a:cs typeface="KoHo SemiBold" panose="020B060402020202020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b="1" i="0" u="none" strike="noStrike" kern="1200" baseline="0" dirty="0">
                        <a:solidFill>
                          <a:schemeClr val="lt1"/>
                        </a:solidFill>
                        <a:latin typeface="KoHo SemiBold" panose="020B0604020202020204" charset="-34"/>
                        <a:ea typeface="+mn-ea"/>
                        <a:cs typeface="KoHo SemiBold" panose="020B0604020202020204" charset="-34"/>
                      </a:endParaRPr>
                    </a:p>
                    <a:p>
                      <a:r>
                        <a:rPr lang="pt-BR" sz="1800" b="1" i="0" u="none" strike="noStrike" kern="1200" baseline="0" dirty="0">
                          <a:solidFill>
                            <a:schemeClr val="lt1"/>
                          </a:solidFill>
                          <a:latin typeface="KoHo SemiBold" panose="020B0604020202020204" charset="-34"/>
                          <a:ea typeface="+mn-ea"/>
                          <a:cs typeface="KoHo SemiBold" panose="020B0604020202020204" charset="-34"/>
                        </a:rPr>
                        <a:t> </a:t>
                      </a:r>
                    </a:p>
                    <a:p>
                      <a:r>
                        <a:rPr lang="pt-BR" sz="1800" b="1" i="0" u="none" strike="noStrike" kern="1200" baseline="0" dirty="0">
                          <a:solidFill>
                            <a:schemeClr val="lt1"/>
                          </a:solidFill>
                          <a:latin typeface="KoHo SemiBold" panose="020B0604020202020204" charset="-34"/>
                          <a:ea typeface="+mn-ea"/>
                          <a:cs typeface="KoHo SemiBold" panose="020B0604020202020204" charset="-34"/>
                        </a:rPr>
                        <a:t> Código Hefest 	</a:t>
                      </a:r>
                    </a:p>
                    <a:p>
                      <a:r>
                        <a:rPr lang="pt-BR" sz="1800" b="1" i="0" u="none" strike="noStrike" kern="1200" baseline="0" dirty="0">
                          <a:solidFill>
                            <a:schemeClr val="lt1"/>
                          </a:solidFill>
                          <a:latin typeface="KoHo SemiBold" panose="020B0604020202020204" charset="-34"/>
                          <a:ea typeface="+mn-ea"/>
                          <a:cs typeface="KoHo SemiBold" panose="020B0604020202020204" charset="-34"/>
                        </a:rPr>
                        <a:t> 	</a:t>
                      </a:r>
                    </a:p>
                    <a:p>
                      <a:endParaRPr lang="pt-BR" b="1" dirty="0">
                        <a:latin typeface="KoHo SemiBold" panose="020B0604020202020204" charset="-34"/>
                        <a:cs typeface="KoHo SemiBold" panose="020B060402020202020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b="1" i="0" u="none" strike="noStrike" kern="1200" baseline="0" dirty="0">
                        <a:solidFill>
                          <a:schemeClr val="lt1"/>
                        </a:solidFill>
                        <a:latin typeface="KoHo SemiBold" panose="020B0604020202020204" charset="-34"/>
                        <a:ea typeface="+mn-ea"/>
                        <a:cs typeface="KoHo SemiBold" panose="020B0604020202020204" charset="-34"/>
                      </a:endParaRPr>
                    </a:p>
                    <a:p>
                      <a:r>
                        <a:rPr lang="pt-BR" sz="1800" b="1" i="0" u="none" strike="noStrike" kern="1200" baseline="0" dirty="0">
                          <a:solidFill>
                            <a:schemeClr val="lt1"/>
                          </a:solidFill>
                          <a:latin typeface="KoHo SemiBold" panose="020B0604020202020204" charset="-34"/>
                          <a:ea typeface="+mn-ea"/>
                          <a:cs typeface="KoHo SemiBold" panose="020B0604020202020204" charset="-34"/>
                        </a:rPr>
                        <a:t> </a:t>
                      </a:r>
                    </a:p>
                    <a:p>
                      <a:r>
                        <a:rPr lang="pt-BR" sz="1800" b="1" i="0" u="none" strike="noStrike" kern="1200" baseline="0" dirty="0">
                          <a:solidFill>
                            <a:schemeClr val="lt1"/>
                          </a:solidFill>
                          <a:latin typeface="KoHo SemiBold" panose="020B0604020202020204" charset="-34"/>
                          <a:ea typeface="+mn-ea"/>
                          <a:cs typeface="KoHo SemiBold" panose="020B0604020202020204" charset="-34"/>
                        </a:rPr>
                        <a:t> Código Vale 	</a:t>
                      </a:r>
                    </a:p>
                    <a:p>
                      <a:r>
                        <a:rPr lang="pt-BR" sz="1800" b="1" i="0" u="none" strike="noStrike" kern="1200" baseline="0" dirty="0">
                          <a:solidFill>
                            <a:schemeClr val="lt1"/>
                          </a:solidFill>
                          <a:latin typeface="KoHo SemiBold" panose="020B0604020202020204" charset="-34"/>
                          <a:ea typeface="+mn-ea"/>
                          <a:cs typeface="KoHo SemiBold" panose="020B0604020202020204" charset="-34"/>
                        </a:rPr>
                        <a:t> 	</a:t>
                      </a:r>
                    </a:p>
                    <a:p>
                      <a:endParaRPr lang="pt-BR" b="1" dirty="0">
                        <a:latin typeface="KoHo SemiBold" panose="020B0604020202020204" charset="-34"/>
                        <a:cs typeface="KoHo SemiBold" panose="020B060402020202020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461784"/>
                  </a:ext>
                </a:extLst>
              </a:tr>
              <a:tr h="1540544">
                <a:tc>
                  <a:txBody>
                    <a:bodyPr/>
                    <a:lstStyle/>
                    <a:p>
                      <a:endParaRPr lang="pt-BR" sz="1800" b="1" i="0" u="none" strike="noStrike" kern="1200" baseline="0" dirty="0">
                        <a:solidFill>
                          <a:schemeClr val="dk1"/>
                        </a:solidFill>
                        <a:latin typeface="KoHo SemiBold" panose="020B0604020202020204" charset="-34"/>
                        <a:ea typeface="+mn-ea"/>
                        <a:cs typeface="KoHo SemiBold" panose="020B0604020202020204" charset="-34"/>
                      </a:endParaRPr>
                    </a:p>
                    <a:p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KoHo SemiBold" panose="020B0604020202020204" charset="-34"/>
                          <a:ea typeface="+mn-ea"/>
                          <a:cs typeface="KoHo SemiBold" panose="020B0604020202020204" charset="-34"/>
                        </a:rPr>
                        <a:t> </a:t>
                      </a:r>
                    </a:p>
                    <a:p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KoHo SemiBold" panose="020B0604020202020204" charset="-34"/>
                          <a:ea typeface="+mn-ea"/>
                          <a:cs typeface="KoHo SemiBold" panose="020B0604020202020204" charset="-34"/>
                        </a:rPr>
                        <a:t> </a:t>
                      </a:r>
                      <a:r>
                        <a:rPr lang="pt-BR" sz="1800" b="1" i="1" u="none" strike="noStrike" kern="1200" baseline="0" dirty="0" err="1">
                          <a:solidFill>
                            <a:schemeClr val="dk1"/>
                          </a:solidFill>
                          <a:latin typeface="KoHo SemiBold" panose="020B0604020202020204" charset="-34"/>
                          <a:ea typeface="+mn-ea"/>
                          <a:cs typeface="KoHo SemiBold" panose="020B0604020202020204" charset="-34"/>
                        </a:rPr>
                        <a:t>Slipcoat</a:t>
                      </a:r>
                      <a:r>
                        <a:rPr lang="pt-BR" sz="1800" b="1" i="1" u="none" strike="noStrike" kern="1200" baseline="0" dirty="0">
                          <a:solidFill>
                            <a:schemeClr val="dk1"/>
                          </a:solidFill>
                          <a:latin typeface="KoHo SemiBold" panose="020B0604020202020204" charset="-34"/>
                          <a:ea typeface="+mn-ea"/>
                          <a:cs typeface="KoHo SemiBold" panose="020B0604020202020204" charset="-34"/>
                        </a:rPr>
                        <a:t> MRA</a:t>
                      </a:r>
                      <a:r>
                        <a:rPr lang="pt-BR" sz="1800" b="1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KoHo SemiBold" panose="020B0604020202020204" charset="-34"/>
                        </a:rPr>
                        <a:t>™</a:t>
                      </a:r>
                      <a:r>
                        <a:rPr lang="pt-BR" sz="1800" b="1" i="1" u="none" strike="noStrike" kern="1200" baseline="0" dirty="0">
                          <a:solidFill>
                            <a:schemeClr val="dk1"/>
                          </a:solidFill>
                          <a:latin typeface="KoHo SemiBold" panose="020B0604020202020204" charset="-34"/>
                          <a:ea typeface="+mn-ea"/>
                          <a:cs typeface="KoHo SemiBold" panose="020B0604020202020204" charset="-34"/>
                        </a:rPr>
                        <a:t> MAX </a:t>
                      </a:r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KoHo SemiBold" panose="020B0604020202020204" charset="-34"/>
                          <a:ea typeface="+mn-ea"/>
                          <a:cs typeface="KoHo SemiBold" panose="020B0604020202020204" charset="-34"/>
                        </a:rPr>
                        <a:t>	</a:t>
                      </a:r>
                    </a:p>
                    <a:p>
                      <a:endParaRPr lang="pt-BR" b="1" dirty="0">
                        <a:latin typeface="KoHo SemiBold" panose="020B0604020202020204" charset="-34"/>
                        <a:cs typeface="KoHo SemiBold" panose="020B060402020202020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b="1" i="0" u="none" strike="noStrike" kern="1200" baseline="0" dirty="0">
                        <a:solidFill>
                          <a:schemeClr val="dk1"/>
                        </a:solidFill>
                        <a:latin typeface="KoHo SemiBold" panose="020B0604020202020204" charset="-34"/>
                        <a:ea typeface="+mn-ea"/>
                        <a:cs typeface="KoHo SemiBold" panose="020B0604020202020204" charset="-34"/>
                      </a:endParaRPr>
                    </a:p>
                    <a:p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KoHo SemiBold" panose="020B0604020202020204" charset="-34"/>
                          <a:ea typeface="+mn-ea"/>
                          <a:cs typeface="KoHo SemiBold" panose="020B0604020202020204" charset="-34"/>
                        </a:rPr>
                        <a:t> </a:t>
                      </a:r>
                    </a:p>
                    <a:p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KoHo SemiBold" panose="020B0604020202020204" charset="-34"/>
                          <a:ea typeface="+mn-ea"/>
                          <a:cs typeface="KoHo SemiBold" panose="020B0604020202020204" charset="-34"/>
                        </a:rPr>
                        <a:t> KMX-007749/1000 	</a:t>
                      </a:r>
                    </a:p>
                    <a:p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KoHo SemiBold" panose="020B0604020202020204" charset="-34"/>
                          <a:ea typeface="+mn-ea"/>
                          <a:cs typeface="KoHo SemiBold" panose="020B0604020202020204" charset="-34"/>
                        </a:rPr>
                        <a:t>	</a:t>
                      </a:r>
                    </a:p>
                    <a:p>
                      <a:endParaRPr lang="pt-BR" b="1" dirty="0">
                        <a:latin typeface="KoHo SemiBold" panose="020B0604020202020204" charset="-34"/>
                        <a:cs typeface="KoHo SemiBold" panose="020B060402020202020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b="1" i="0" u="none" strike="noStrike" kern="1200" baseline="0" dirty="0">
                        <a:solidFill>
                          <a:schemeClr val="dk1"/>
                        </a:solidFill>
                        <a:latin typeface="KoHo SemiBold" panose="020B0604020202020204" charset="-34"/>
                        <a:ea typeface="+mn-ea"/>
                        <a:cs typeface="KoHo SemiBold" panose="020B0604020202020204" charset="-34"/>
                      </a:endParaRPr>
                    </a:p>
                    <a:p>
                      <a:endParaRPr lang="pt-BR" sz="1800" b="1" i="0" u="none" strike="noStrike" kern="1200" baseline="0" dirty="0">
                        <a:solidFill>
                          <a:schemeClr val="dk1"/>
                        </a:solidFill>
                        <a:latin typeface="KoHo SemiBold" panose="020B0604020202020204" charset="-34"/>
                        <a:ea typeface="+mn-ea"/>
                        <a:cs typeface="KoHo SemiBold" panose="020B0604020202020204" charset="-34"/>
                      </a:endParaRPr>
                    </a:p>
                    <a:p>
                      <a:pPr algn="ctr"/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KoHo SemiBold" panose="020B0604020202020204" charset="-34"/>
                          <a:ea typeface="+mn-ea"/>
                          <a:cs typeface="KoHo SemiBold" panose="020B0604020202020204" charset="-34"/>
                        </a:rPr>
                        <a:t>     15551039 	</a:t>
                      </a:r>
                    </a:p>
                    <a:p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KoHo SemiBold" panose="020B0604020202020204" charset="-34"/>
                          <a:ea typeface="+mn-ea"/>
                          <a:cs typeface="KoHo SemiBold" panose="020B0604020202020204" charset="-34"/>
                        </a:rPr>
                        <a:t>	</a:t>
                      </a:r>
                    </a:p>
                    <a:p>
                      <a:endParaRPr lang="pt-BR" b="1" dirty="0">
                        <a:latin typeface="KoHo SemiBold" panose="020B0604020202020204" charset="-34"/>
                        <a:cs typeface="KoHo SemiBold" panose="020B060402020202020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889019"/>
                  </a:ext>
                </a:extLst>
              </a:tr>
            </a:tbl>
          </a:graphicData>
        </a:graphic>
      </p:graphicFrame>
      <p:pic>
        <p:nvPicPr>
          <p:cNvPr id="2" name="Imagem 1" descr="Uma imagem contendo mesa, bolo, homem, rua&#10;&#10;Descrição gerada automaticamente">
            <a:extLst>
              <a:ext uri="{FF2B5EF4-FFF2-40B4-BE49-F238E27FC236}">
                <a16:creationId xmlns:a16="http://schemas.microsoft.com/office/drawing/2014/main" id="{C73605A9-CAFE-80F1-5EEB-982166206D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661" y="2810614"/>
            <a:ext cx="3419407" cy="29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18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3A186-6B66-3351-8F7D-77CAE4C60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BE2FCCA-22B2-5640-B5C4-7EF5F872D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5" b="3691"/>
          <a:stretch/>
        </p:blipFill>
        <p:spPr>
          <a:xfrm>
            <a:off x="0" y="-54962"/>
            <a:ext cx="12192000" cy="69129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0274F8E-1B26-2DC0-074A-000B28388B02}"/>
              </a:ext>
            </a:extLst>
          </p:cNvPr>
          <p:cNvSpPr/>
          <p:nvPr/>
        </p:nvSpPr>
        <p:spPr>
          <a:xfrm>
            <a:off x="301021" y="368651"/>
            <a:ext cx="5141134" cy="2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da-DK" sz="1400" i="1" dirty="0">
                <a:solidFill>
                  <a:schemeClr val="bg1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Relatorio SAT 1.289 - Vale </a:t>
            </a:r>
          </a:p>
        </p:txBody>
      </p:sp>
      <p:sp>
        <p:nvSpPr>
          <p:cNvPr id="21" name="Retângulo 35">
            <a:extLst>
              <a:ext uri="{FF2B5EF4-FFF2-40B4-BE49-F238E27FC236}">
                <a16:creationId xmlns:a16="http://schemas.microsoft.com/office/drawing/2014/main" id="{01810A4E-6082-342E-5995-0D5454F4585E}"/>
              </a:ext>
            </a:extLst>
          </p:cNvPr>
          <p:cNvSpPr/>
          <p:nvPr/>
        </p:nvSpPr>
        <p:spPr>
          <a:xfrm>
            <a:off x="401216" y="1293187"/>
            <a:ext cx="11592399" cy="5346032"/>
          </a:xfrm>
          <a:prstGeom prst="rect">
            <a:avLst/>
          </a:prstGeom>
          <a:solidFill>
            <a:srgbClr val="F3F7F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10302D"/>
              </a:solidFill>
              <a:latin typeface="Muli" pitchFamily="2" charset="0"/>
            </a:endParaRP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785CB01D-D5D6-DCC5-1444-6EED724B5ED9}"/>
              </a:ext>
            </a:extLst>
          </p:cNvPr>
          <p:cNvGrpSpPr/>
          <p:nvPr/>
        </p:nvGrpSpPr>
        <p:grpSpPr>
          <a:xfrm>
            <a:off x="11558905" y="217998"/>
            <a:ext cx="408578" cy="628642"/>
            <a:chOff x="11584007" y="184678"/>
            <a:chExt cx="408578" cy="628642"/>
          </a:xfrm>
        </p:grpSpPr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EEB23346-AAA3-8605-E0A2-41204E2D9812}"/>
                </a:ext>
              </a:extLst>
            </p:cNvPr>
            <p:cNvSpPr/>
            <p:nvPr/>
          </p:nvSpPr>
          <p:spPr>
            <a:xfrm>
              <a:off x="11586370" y="184678"/>
              <a:ext cx="406215" cy="628642"/>
            </a:xfrm>
            <a:custGeom>
              <a:avLst/>
              <a:gdLst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2240" h="6116320">
                  <a:moveTo>
                    <a:pt x="2651760" y="0"/>
                  </a:moveTo>
                  <a:lnTo>
                    <a:pt x="3952240" y="10160"/>
                  </a:lnTo>
                  <a:lnTo>
                    <a:pt x="3921760" y="6085840"/>
                  </a:lnTo>
                  <a:lnTo>
                    <a:pt x="20320" y="6116320"/>
                  </a:lnTo>
                  <a:lnTo>
                    <a:pt x="0" y="5181600"/>
                  </a:lnTo>
                  <a:cubicBezTo>
                    <a:pt x="541867" y="5242560"/>
                    <a:pt x="906949" y="5303520"/>
                    <a:pt x="1717040" y="5181600"/>
                  </a:cubicBezTo>
                  <a:cubicBezTo>
                    <a:pt x="4503928" y="4849029"/>
                    <a:pt x="4149513" y="2580640"/>
                    <a:pt x="1592580" y="1661160"/>
                  </a:cubicBezTo>
                  <a:cubicBezTo>
                    <a:pt x="1255607" y="1430020"/>
                    <a:pt x="1505373" y="1219200"/>
                    <a:pt x="1610360" y="1132840"/>
                  </a:cubicBezTo>
                  <a:lnTo>
                    <a:pt x="26517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688C1569-5027-5274-ED9E-0CFD3D65C606}"/>
                </a:ext>
              </a:extLst>
            </p:cNvPr>
            <p:cNvSpPr/>
            <p:nvPr/>
          </p:nvSpPr>
          <p:spPr>
            <a:xfrm>
              <a:off x="11587023" y="407489"/>
              <a:ext cx="216115" cy="140472"/>
            </a:xfrm>
            <a:custGeom>
              <a:avLst/>
              <a:gdLst>
                <a:gd name="connsiteX0" fmla="*/ 0 w 1905000"/>
                <a:gd name="connsiteY0" fmla="*/ 1082040 h 1169670"/>
                <a:gd name="connsiteX1" fmla="*/ 3810 w 1905000"/>
                <a:gd name="connsiteY1" fmla="*/ 579120 h 1169670"/>
                <a:gd name="connsiteX2" fmla="*/ 506730 w 1905000"/>
                <a:gd name="connsiteY2" fmla="*/ 0 h 1169670"/>
                <a:gd name="connsiteX3" fmla="*/ 1116330 w 1905000"/>
                <a:gd name="connsiteY3" fmla="*/ 3810 h 1169670"/>
                <a:gd name="connsiteX4" fmla="*/ 1905000 w 1905000"/>
                <a:gd name="connsiteY4" fmla="*/ 438150 h 1169670"/>
                <a:gd name="connsiteX5" fmla="*/ 1897380 w 1905000"/>
                <a:gd name="connsiteY5" fmla="*/ 971550 h 1169670"/>
                <a:gd name="connsiteX6" fmla="*/ 1272540 w 1905000"/>
                <a:gd name="connsiteY6" fmla="*/ 1154430 h 1169670"/>
                <a:gd name="connsiteX7" fmla="*/ 213360 w 1905000"/>
                <a:gd name="connsiteY7" fmla="*/ 1169670 h 1169670"/>
                <a:gd name="connsiteX8" fmla="*/ 0 w 1905000"/>
                <a:gd name="connsiteY8" fmla="*/ 1082040 h 1169670"/>
                <a:gd name="connsiteX0" fmla="*/ 0 w 1905000"/>
                <a:gd name="connsiteY0" fmla="*/ 1101090 h 1188720"/>
                <a:gd name="connsiteX1" fmla="*/ 3810 w 1905000"/>
                <a:gd name="connsiteY1" fmla="*/ 598170 h 1188720"/>
                <a:gd name="connsiteX2" fmla="*/ 506730 w 1905000"/>
                <a:gd name="connsiteY2" fmla="*/ 19050 h 1188720"/>
                <a:gd name="connsiteX3" fmla="*/ 1127760 w 1905000"/>
                <a:gd name="connsiteY3" fmla="*/ 0 h 1188720"/>
                <a:gd name="connsiteX4" fmla="*/ 1905000 w 1905000"/>
                <a:gd name="connsiteY4" fmla="*/ 457200 h 1188720"/>
                <a:gd name="connsiteX5" fmla="*/ 1897380 w 1905000"/>
                <a:gd name="connsiteY5" fmla="*/ 990600 h 1188720"/>
                <a:gd name="connsiteX6" fmla="*/ 1272540 w 1905000"/>
                <a:gd name="connsiteY6" fmla="*/ 1173480 h 1188720"/>
                <a:gd name="connsiteX7" fmla="*/ 213360 w 1905000"/>
                <a:gd name="connsiteY7" fmla="*/ 1188720 h 1188720"/>
                <a:gd name="connsiteX8" fmla="*/ 0 w 1905000"/>
                <a:gd name="connsiteY8" fmla="*/ 1101090 h 1188720"/>
                <a:gd name="connsiteX0" fmla="*/ 0 w 1905000"/>
                <a:gd name="connsiteY0" fmla="*/ 1204927 h 1292557"/>
                <a:gd name="connsiteX1" fmla="*/ 3810 w 1905000"/>
                <a:gd name="connsiteY1" fmla="*/ 702007 h 1292557"/>
                <a:gd name="connsiteX2" fmla="*/ 506730 w 1905000"/>
                <a:gd name="connsiteY2" fmla="*/ 122887 h 1292557"/>
                <a:gd name="connsiteX3" fmla="*/ 1127760 w 1905000"/>
                <a:gd name="connsiteY3" fmla="*/ 103837 h 1292557"/>
                <a:gd name="connsiteX4" fmla="*/ 1905000 w 1905000"/>
                <a:gd name="connsiteY4" fmla="*/ 561037 h 1292557"/>
                <a:gd name="connsiteX5" fmla="*/ 1897380 w 1905000"/>
                <a:gd name="connsiteY5" fmla="*/ 1094437 h 1292557"/>
                <a:gd name="connsiteX6" fmla="*/ 1272540 w 1905000"/>
                <a:gd name="connsiteY6" fmla="*/ 1277317 h 1292557"/>
                <a:gd name="connsiteX7" fmla="*/ 213360 w 1905000"/>
                <a:gd name="connsiteY7" fmla="*/ 1292557 h 1292557"/>
                <a:gd name="connsiteX8" fmla="*/ 0 w 1905000"/>
                <a:gd name="connsiteY8" fmla="*/ 1204927 h 1292557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2041328"/>
                <a:gd name="connsiteY0" fmla="*/ 1249748 h 1337378"/>
                <a:gd name="connsiteX1" fmla="*/ 3810 w 2041328"/>
                <a:gd name="connsiteY1" fmla="*/ 746828 h 1337378"/>
                <a:gd name="connsiteX2" fmla="*/ 506730 w 2041328"/>
                <a:gd name="connsiteY2" fmla="*/ 167708 h 1337378"/>
                <a:gd name="connsiteX3" fmla="*/ 1127760 w 2041328"/>
                <a:gd name="connsiteY3" fmla="*/ 148658 h 1337378"/>
                <a:gd name="connsiteX4" fmla="*/ 1905000 w 2041328"/>
                <a:gd name="connsiteY4" fmla="*/ 605858 h 1337378"/>
                <a:gd name="connsiteX5" fmla="*/ 1897380 w 2041328"/>
                <a:gd name="connsiteY5" fmla="*/ 1139258 h 1337378"/>
                <a:gd name="connsiteX6" fmla="*/ 1272540 w 2041328"/>
                <a:gd name="connsiteY6" fmla="*/ 1322138 h 1337378"/>
                <a:gd name="connsiteX7" fmla="*/ 213360 w 2041328"/>
                <a:gd name="connsiteY7" fmla="*/ 1337378 h 1337378"/>
                <a:gd name="connsiteX8" fmla="*/ 0 w 2041328"/>
                <a:gd name="connsiteY8" fmla="*/ 1249748 h 1337378"/>
                <a:gd name="connsiteX0" fmla="*/ 0 w 2047040"/>
                <a:gd name="connsiteY0" fmla="*/ 1249748 h 1337378"/>
                <a:gd name="connsiteX1" fmla="*/ 3810 w 2047040"/>
                <a:gd name="connsiteY1" fmla="*/ 746828 h 1337378"/>
                <a:gd name="connsiteX2" fmla="*/ 506730 w 2047040"/>
                <a:gd name="connsiteY2" fmla="*/ 167708 h 1337378"/>
                <a:gd name="connsiteX3" fmla="*/ 1127760 w 2047040"/>
                <a:gd name="connsiteY3" fmla="*/ 148658 h 1337378"/>
                <a:gd name="connsiteX4" fmla="*/ 1912620 w 2047040"/>
                <a:gd name="connsiteY4" fmla="*/ 609668 h 1337378"/>
                <a:gd name="connsiteX5" fmla="*/ 1897380 w 2047040"/>
                <a:gd name="connsiteY5" fmla="*/ 1139258 h 1337378"/>
                <a:gd name="connsiteX6" fmla="*/ 1272540 w 2047040"/>
                <a:gd name="connsiteY6" fmla="*/ 1322138 h 1337378"/>
                <a:gd name="connsiteX7" fmla="*/ 213360 w 2047040"/>
                <a:gd name="connsiteY7" fmla="*/ 1337378 h 1337378"/>
                <a:gd name="connsiteX8" fmla="*/ 0 w 2047040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68730 w 2086949"/>
                <a:gd name="connsiteY6" fmla="*/ 133737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97"/>
                <a:gd name="connsiteX1" fmla="*/ 3810 w 2086949"/>
                <a:gd name="connsiteY1" fmla="*/ 746828 h 1337397"/>
                <a:gd name="connsiteX2" fmla="*/ 506730 w 2086949"/>
                <a:gd name="connsiteY2" fmla="*/ 167708 h 1337397"/>
                <a:gd name="connsiteX3" fmla="*/ 1127760 w 2086949"/>
                <a:gd name="connsiteY3" fmla="*/ 148658 h 1337397"/>
                <a:gd name="connsiteX4" fmla="*/ 1912620 w 2086949"/>
                <a:gd name="connsiteY4" fmla="*/ 609668 h 1337397"/>
                <a:gd name="connsiteX5" fmla="*/ 1897380 w 2086949"/>
                <a:gd name="connsiteY5" fmla="*/ 1139258 h 1337397"/>
                <a:gd name="connsiteX6" fmla="*/ 1268730 w 2086949"/>
                <a:gd name="connsiteY6" fmla="*/ 1337378 h 1337397"/>
                <a:gd name="connsiteX7" fmla="*/ 213360 w 2086949"/>
                <a:gd name="connsiteY7" fmla="*/ 1337378 h 1337397"/>
                <a:gd name="connsiteX8" fmla="*/ 0 w 2086949"/>
                <a:gd name="connsiteY8" fmla="*/ 1249748 h 133739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102673"/>
                <a:gd name="connsiteY0" fmla="*/ 1268798 h 1344151"/>
                <a:gd name="connsiteX1" fmla="*/ 801 w 2102673"/>
                <a:gd name="connsiteY1" fmla="*/ 746828 h 1344151"/>
                <a:gd name="connsiteX2" fmla="*/ 515151 w 2102673"/>
                <a:gd name="connsiteY2" fmla="*/ 167708 h 1344151"/>
                <a:gd name="connsiteX3" fmla="*/ 1136181 w 2102673"/>
                <a:gd name="connsiteY3" fmla="*/ 148658 h 1344151"/>
                <a:gd name="connsiteX4" fmla="*/ 1932471 w 2102673"/>
                <a:gd name="connsiteY4" fmla="*/ 598238 h 1344151"/>
                <a:gd name="connsiteX5" fmla="*/ 1905801 w 2102673"/>
                <a:gd name="connsiteY5" fmla="*/ 1139258 h 1344151"/>
                <a:gd name="connsiteX6" fmla="*/ 1277151 w 2102673"/>
                <a:gd name="connsiteY6" fmla="*/ 1337378 h 1344151"/>
                <a:gd name="connsiteX7" fmla="*/ 221781 w 2102673"/>
                <a:gd name="connsiteY7" fmla="*/ 1337378 h 1344151"/>
                <a:gd name="connsiteX8" fmla="*/ 801 w 2102673"/>
                <a:gd name="connsiteY8" fmla="*/ 1268798 h 1344151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66707"/>
                <a:gd name="connsiteX1" fmla="*/ 801 w 2102673"/>
                <a:gd name="connsiteY1" fmla="*/ 746828 h 1366707"/>
                <a:gd name="connsiteX2" fmla="*/ 515151 w 2102673"/>
                <a:gd name="connsiteY2" fmla="*/ 167708 h 1366707"/>
                <a:gd name="connsiteX3" fmla="*/ 1136181 w 2102673"/>
                <a:gd name="connsiteY3" fmla="*/ 148658 h 1366707"/>
                <a:gd name="connsiteX4" fmla="*/ 1932471 w 2102673"/>
                <a:gd name="connsiteY4" fmla="*/ 598238 h 1366707"/>
                <a:gd name="connsiteX5" fmla="*/ 1905801 w 2102673"/>
                <a:gd name="connsiteY5" fmla="*/ 1139258 h 1366707"/>
                <a:gd name="connsiteX6" fmla="*/ 1277151 w 2102673"/>
                <a:gd name="connsiteY6" fmla="*/ 1337378 h 1366707"/>
                <a:gd name="connsiteX7" fmla="*/ 221781 w 2102673"/>
                <a:gd name="connsiteY7" fmla="*/ 1337378 h 1366707"/>
                <a:gd name="connsiteX8" fmla="*/ 801 w 2102673"/>
                <a:gd name="connsiteY8" fmla="*/ 1268798 h 136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673" h="1366707">
                  <a:moveTo>
                    <a:pt x="801" y="1268798"/>
                  </a:moveTo>
                  <a:cubicBezTo>
                    <a:pt x="8421" y="1098618"/>
                    <a:pt x="-3009" y="920818"/>
                    <a:pt x="801" y="746828"/>
                  </a:cubicBezTo>
                  <a:cubicBezTo>
                    <a:pt x="141771" y="534738"/>
                    <a:pt x="336081" y="337888"/>
                    <a:pt x="515151" y="167708"/>
                  </a:cubicBezTo>
                  <a:cubicBezTo>
                    <a:pt x="710731" y="-6282"/>
                    <a:pt x="662471" y="-92642"/>
                    <a:pt x="1136181" y="148658"/>
                  </a:cubicBezTo>
                  <a:cubicBezTo>
                    <a:pt x="1526071" y="337888"/>
                    <a:pt x="1543851" y="350588"/>
                    <a:pt x="1932471" y="598238"/>
                  </a:cubicBezTo>
                  <a:cubicBezTo>
                    <a:pt x="2242351" y="852238"/>
                    <a:pt x="2064551" y="1007178"/>
                    <a:pt x="1905801" y="1139258"/>
                  </a:cubicBezTo>
                  <a:cubicBezTo>
                    <a:pt x="1686091" y="1291658"/>
                    <a:pt x="1496861" y="1318328"/>
                    <a:pt x="1277151" y="1337378"/>
                  </a:cubicBezTo>
                  <a:cubicBezTo>
                    <a:pt x="915201" y="1362778"/>
                    <a:pt x="600241" y="1388178"/>
                    <a:pt x="221781" y="1337378"/>
                  </a:cubicBezTo>
                  <a:cubicBezTo>
                    <a:pt x="78271" y="1334838"/>
                    <a:pt x="71921" y="1298008"/>
                    <a:pt x="801" y="12687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4190D47A-9861-4F45-2AE7-D0705AF8D42F}"/>
                </a:ext>
              </a:extLst>
            </p:cNvPr>
            <p:cNvSpPr/>
            <p:nvPr/>
          </p:nvSpPr>
          <p:spPr>
            <a:xfrm>
              <a:off x="11584007" y="185461"/>
              <a:ext cx="172857" cy="112058"/>
            </a:xfrm>
            <a:custGeom>
              <a:avLst/>
              <a:gdLst>
                <a:gd name="connsiteX0" fmla="*/ 0 w 1651000"/>
                <a:gd name="connsiteY0" fmla="*/ 5080 h 965200"/>
                <a:gd name="connsiteX1" fmla="*/ 1651000 w 1651000"/>
                <a:gd name="connsiteY1" fmla="*/ 0 h 965200"/>
                <a:gd name="connsiteX2" fmla="*/ 703580 w 1651000"/>
                <a:gd name="connsiteY2" fmla="*/ 965200 h 965200"/>
                <a:gd name="connsiteX3" fmla="*/ 337820 w 1651000"/>
                <a:gd name="connsiteY3" fmla="*/ 957580 h 965200"/>
                <a:gd name="connsiteX4" fmla="*/ 7620 w 1651000"/>
                <a:gd name="connsiteY4" fmla="*/ 414020 h 965200"/>
                <a:gd name="connsiteX5" fmla="*/ 0 w 1651000"/>
                <a:gd name="connsiteY5" fmla="*/ 5080 h 96520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1028451"/>
                <a:gd name="connsiteX1" fmla="*/ 1666240 w 1666240"/>
                <a:gd name="connsiteY1" fmla="*/ 0 h 1028451"/>
                <a:gd name="connsiteX2" fmla="*/ 703580 w 1666240"/>
                <a:gd name="connsiteY2" fmla="*/ 967740 h 1028451"/>
                <a:gd name="connsiteX3" fmla="*/ 337820 w 1666240"/>
                <a:gd name="connsiteY3" fmla="*/ 960120 h 1028451"/>
                <a:gd name="connsiteX4" fmla="*/ 7620 w 1666240"/>
                <a:gd name="connsiteY4" fmla="*/ 416560 h 1028451"/>
                <a:gd name="connsiteX5" fmla="*/ 0 w 1666240"/>
                <a:gd name="connsiteY5" fmla="*/ 7620 h 1028451"/>
                <a:gd name="connsiteX0" fmla="*/ 0 w 1666240"/>
                <a:gd name="connsiteY0" fmla="*/ 7620 h 1083146"/>
                <a:gd name="connsiteX1" fmla="*/ 1666240 w 1666240"/>
                <a:gd name="connsiteY1" fmla="*/ 0 h 1083146"/>
                <a:gd name="connsiteX2" fmla="*/ 703580 w 1666240"/>
                <a:gd name="connsiteY2" fmla="*/ 967740 h 1083146"/>
                <a:gd name="connsiteX3" fmla="*/ 337820 w 1666240"/>
                <a:gd name="connsiteY3" fmla="*/ 960120 h 1083146"/>
                <a:gd name="connsiteX4" fmla="*/ 7620 w 1666240"/>
                <a:gd name="connsiteY4" fmla="*/ 416560 h 1083146"/>
                <a:gd name="connsiteX5" fmla="*/ 0 w 1666240"/>
                <a:gd name="connsiteY5" fmla="*/ 7620 h 1083146"/>
                <a:gd name="connsiteX0" fmla="*/ 0 w 1666240"/>
                <a:gd name="connsiteY0" fmla="*/ 7620 h 1100272"/>
                <a:gd name="connsiteX1" fmla="*/ 1666240 w 1666240"/>
                <a:gd name="connsiteY1" fmla="*/ 0 h 1100272"/>
                <a:gd name="connsiteX2" fmla="*/ 703580 w 1666240"/>
                <a:gd name="connsiteY2" fmla="*/ 967740 h 1100272"/>
                <a:gd name="connsiteX3" fmla="*/ 337820 w 1666240"/>
                <a:gd name="connsiteY3" fmla="*/ 960120 h 1100272"/>
                <a:gd name="connsiteX4" fmla="*/ 7620 w 1666240"/>
                <a:gd name="connsiteY4" fmla="*/ 416560 h 1100272"/>
                <a:gd name="connsiteX5" fmla="*/ 0 w 1666240"/>
                <a:gd name="connsiteY5" fmla="*/ 7620 h 1100272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53912"/>
                <a:gd name="connsiteX1" fmla="*/ 1666240 w 1666240"/>
                <a:gd name="connsiteY1" fmla="*/ 0 h 1053912"/>
                <a:gd name="connsiteX2" fmla="*/ 703580 w 1666240"/>
                <a:gd name="connsiteY2" fmla="*/ 967740 h 1053912"/>
                <a:gd name="connsiteX3" fmla="*/ 373380 w 1666240"/>
                <a:gd name="connsiteY3" fmla="*/ 855980 h 1053912"/>
                <a:gd name="connsiteX4" fmla="*/ 7620 w 1666240"/>
                <a:gd name="connsiteY4" fmla="*/ 416560 h 1053912"/>
                <a:gd name="connsiteX5" fmla="*/ 0 w 1666240"/>
                <a:gd name="connsiteY5" fmla="*/ 7620 h 1053912"/>
                <a:gd name="connsiteX0" fmla="*/ 0 w 1666240"/>
                <a:gd name="connsiteY0" fmla="*/ 7620 h 1060904"/>
                <a:gd name="connsiteX1" fmla="*/ 1666240 w 1666240"/>
                <a:gd name="connsiteY1" fmla="*/ 0 h 1060904"/>
                <a:gd name="connsiteX2" fmla="*/ 703580 w 1666240"/>
                <a:gd name="connsiteY2" fmla="*/ 967740 h 1060904"/>
                <a:gd name="connsiteX3" fmla="*/ 327660 w 1666240"/>
                <a:gd name="connsiteY3" fmla="*/ 881380 h 1060904"/>
                <a:gd name="connsiteX4" fmla="*/ 7620 w 1666240"/>
                <a:gd name="connsiteY4" fmla="*/ 416560 h 1060904"/>
                <a:gd name="connsiteX5" fmla="*/ 0 w 1666240"/>
                <a:gd name="connsiteY5" fmla="*/ 7620 h 1060904"/>
                <a:gd name="connsiteX0" fmla="*/ 0 w 1666240"/>
                <a:gd name="connsiteY0" fmla="*/ 7620 h 1102735"/>
                <a:gd name="connsiteX1" fmla="*/ 1666240 w 1666240"/>
                <a:gd name="connsiteY1" fmla="*/ 0 h 1102735"/>
                <a:gd name="connsiteX2" fmla="*/ 703580 w 1666240"/>
                <a:gd name="connsiteY2" fmla="*/ 967740 h 1102735"/>
                <a:gd name="connsiteX3" fmla="*/ 327660 w 1666240"/>
                <a:gd name="connsiteY3" fmla="*/ 881380 h 1102735"/>
                <a:gd name="connsiteX4" fmla="*/ 7620 w 1666240"/>
                <a:gd name="connsiteY4" fmla="*/ 416560 h 1102735"/>
                <a:gd name="connsiteX5" fmla="*/ 0 w 1666240"/>
                <a:gd name="connsiteY5" fmla="*/ 7620 h 1102735"/>
                <a:gd name="connsiteX0" fmla="*/ 0 w 1666240"/>
                <a:gd name="connsiteY0" fmla="*/ 7620 h 1112070"/>
                <a:gd name="connsiteX1" fmla="*/ 1666240 w 1666240"/>
                <a:gd name="connsiteY1" fmla="*/ 0 h 1112070"/>
                <a:gd name="connsiteX2" fmla="*/ 703580 w 1666240"/>
                <a:gd name="connsiteY2" fmla="*/ 967740 h 1112070"/>
                <a:gd name="connsiteX3" fmla="*/ 281940 w 1666240"/>
                <a:gd name="connsiteY3" fmla="*/ 901700 h 1112070"/>
                <a:gd name="connsiteX4" fmla="*/ 7620 w 1666240"/>
                <a:gd name="connsiteY4" fmla="*/ 416560 h 1112070"/>
                <a:gd name="connsiteX5" fmla="*/ 0 w 1666240"/>
                <a:gd name="connsiteY5" fmla="*/ 7620 h 1112070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3688"/>
                <a:gd name="connsiteX1" fmla="*/ 1666240 w 1666240"/>
                <a:gd name="connsiteY1" fmla="*/ 0 h 1093688"/>
                <a:gd name="connsiteX2" fmla="*/ 703580 w 1666240"/>
                <a:gd name="connsiteY2" fmla="*/ 967740 h 1093688"/>
                <a:gd name="connsiteX3" fmla="*/ 274320 w 1666240"/>
                <a:gd name="connsiteY3" fmla="*/ 904240 h 1093688"/>
                <a:gd name="connsiteX4" fmla="*/ 7620 w 1666240"/>
                <a:gd name="connsiteY4" fmla="*/ 416560 h 1093688"/>
                <a:gd name="connsiteX5" fmla="*/ 0 w 1666240"/>
                <a:gd name="connsiteY5" fmla="*/ 7620 h 1093688"/>
                <a:gd name="connsiteX0" fmla="*/ 7656 w 1673896"/>
                <a:gd name="connsiteY0" fmla="*/ 7620 h 1093688"/>
                <a:gd name="connsiteX1" fmla="*/ 1673896 w 1673896"/>
                <a:gd name="connsiteY1" fmla="*/ 0 h 1093688"/>
                <a:gd name="connsiteX2" fmla="*/ 711236 w 1673896"/>
                <a:gd name="connsiteY2" fmla="*/ 967740 h 1093688"/>
                <a:gd name="connsiteX3" fmla="*/ 281976 w 1673896"/>
                <a:gd name="connsiteY3" fmla="*/ 904240 h 1093688"/>
                <a:gd name="connsiteX4" fmla="*/ 36 w 1673896"/>
                <a:gd name="connsiteY4" fmla="*/ 370840 h 1093688"/>
                <a:gd name="connsiteX5" fmla="*/ 7656 w 1673896"/>
                <a:gd name="connsiteY5" fmla="*/ 7620 h 1093688"/>
                <a:gd name="connsiteX0" fmla="*/ 0 w 1678940"/>
                <a:gd name="connsiteY0" fmla="*/ 7620 h 1093688"/>
                <a:gd name="connsiteX1" fmla="*/ 1678940 w 1678940"/>
                <a:gd name="connsiteY1" fmla="*/ 0 h 1093688"/>
                <a:gd name="connsiteX2" fmla="*/ 716280 w 1678940"/>
                <a:gd name="connsiteY2" fmla="*/ 967740 h 1093688"/>
                <a:gd name="connsiteX3" fmla="*/ 287020 w 1678940"/>
                <a:gd name="connsiteY3" fmla="*/ 904240 h 1093688"/>
                <a:gd name="connsiteX4" fmla="*/ 5080 w 1678940"/>
                <a:gd name="connsiteY4" fmla="*/ 370840 h 1093688"/>
                <a:gd name="connsiteX5" fmla="*/ 0 w 1678940"/>
                <a:gd name="connsiteY5" fmla="*/ 7620 h 1093688"/>
                <a:gd name="connsiteX0" fmla="*/ 0 w 1678940"/>
                <a:gd name="connsiteY0" fmla="*/ 7620 h 1104124"/>
                <a:gd name="connsiteX1" fmla="*/ 1678940 w 1678940"/>
                <a:gd name="connsiteY1" fmla="*/ 0 h 1104124"/>
                <a:gd name="connsiteX2" fmla="*/ 716280 w 1678940"/>
                <a:gd name="connsiteY2" fmla="*/ 967740 h 1104124"/>
                <a:gd name="connsiteX3" fmla="*/ 287020 w 1678940"/>
                <a:gd name="connsiteY3" fmla="*/ 904240 h 1104124"/>
                <a:gd name="connsiteX4" fmla="*/ 5080 w 1678940"/>
                <a:gd name="connsiteY4" fmla="*/ 370840 h 1104124"/>
                <a:gd name="connsiteX5" fmla="*/ 0 w 1678940"/>
                <a:gd name="connsiteY5" fmla="*/ 7620 h 1104124"/>
                <a:gd name="connsiteX0" fmla="*/ 0 w 1678940"/>
                <a:gd name="connsiteY0" fmla="*/ 7620 h 1052879"/>
                <a:gd name="connsiteX1" fmla="*/ 1678940 w 1678940"/>
                <a:gd name="connsiteY1" fmla="*/ 0 h 1052879"/>
                <a:gd name="connsiteX2" fmla="*/ 843280 w 1678940"/>
                <a:gd name="connsiteY2" fmla="*/ 866140 h 1052879"/>
                <a:gd name="connsiteX3" fmla="*/ 287020 w 1678940"/>
                <a:gd name="connsiteY3" fmla="*/ 904240 h 1052879"/>
                <a:gd name="connsiteX4" fmla="*/ 5080 w 1678940"/>
                <a:gd name="connsiteY4" fmla="*/ 370840 h 1052879"/>
                <a:gd name="connsiteX5" fmla="*/ 0 w 1678940"/>
                <a:gd name="connsiteY5" fmla="*/ 7620 h 1052879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3840"/>
                <a:gd name="connsiteX1" fmla="*/ 1678940 w 1678940"/>
                <a:gd name="connsiteY1" fmla="*/ 0 h 1093840"/>
                <a:gd name="connsiteX2" fmla="*/ 843280 w 1678940"/>
                <a:gd name="connsiteY2" fmla="*/ 866140 h 1093840"/>
                <a:gd name="connsiteX3" fmla="*/ 287020 w 1678940"/>
                <a:gd name="connsiteY3" fmla="*/ 904240 h 1093840"/>
                <a:gd name="connsiteX4" fmla="*/ 5080 w 1678940"/>
                <a:gd name="connsiteY4" fmla="*/ 370840 h 1093840"/>
                <a:gd name="connsiteX5" fmla="*/ 0 w 1678940"/>
                <a:gd name="connsiteY5" fmla="*/ 7620 h 1093840"/>
                <a:gd name="connsiteX0" fmla="*/ 0 w 1678940"/>
                <a:gd name="connsiteY0" fmla="*/ 7620 h 872383"/>
                <a:gd name="connsiteX1" fmla="*/ 1678940 w 1678940"/>
                <a:gd name="connsiteY1" fmla="*/ 0 h 872383"/>
                <a:gd name="connsiteX2" fmla="*/ 843280 w 1678940"/>
                <a:gd name="connsiteY2" fmla="*/ 866140 h 872383"/>
                <a:gd name="connsiteX3" fmla="*/ 5080 w 1678940"/>
                <a:gd name="connsiteY3" fmla="*/ 370840 h 872383"/>
                <a:gd name="connsiteX4" fmla="*/ 0 w 1678940"/>
                <a:gd name="connsiteY4" fmla="*/ 7620 h 872383"/>
                <a:gd name="connsiteX0" fmla="*/ 0 w 1678940"/>
                <a:gd name="connsiteY0" fmla="*/ 7620 h 1054367"/>
                <a:gd name="connsiteX1" fmla="*/ 1678940 w 1678940"/>
                <a:gd name="connsiteY1" fmla="*/ 0 h 1054367"/>
                <a:gd name="connsiteX2" fmla="*/ 843280 w 1678940"/>
                <a:gd name="connsiteY2" fmla="*/ 866140 h 1054367"/>
                <a:gd name="connsiteX3" fmla="*/ 5080 w 1678940"/>
                <a:gd name="connsiteY3" fmla="*/ 370840 h 1054367"/>
                <a:gd name="connsiteX4" fmla="*/ 0 w 1678940"/>
                <a:gd name="connsiteY4" fmla="*/ 7620 h 1054367"/>
                <a:gd name="connsiteX0" fmla="*/ 0 w 1678940"/>
                <a:gd name="connsiteY0" fmla="*/ 7620 h 1091199"/>
                <a:gd name="connsiteX1" fmla="*/ 1678940 w 1678940"/>
                <a:gd name="connsiteY1" fmla="*/ 0 h 1091199"/>
                <a:gd name="connsiteX2" fmla="*/ 843280 w 1678940"/>
                <a:gd name="connsiteY2" fmla="*/ 866140 h 1091199"/>
                <a:gd name="connsiteX3" fmla="*/ 5080 w 1678940"/>
                <a:gd name="connsiteY3" fmla="*/ 370840 h 1091199"/>
                <a:gd name="connsiteX4" fmla="*/ 0 w 1678940"/>
                <a:gd name="connsiteY4" fmla="*/ 7620 h 1091199"/>
                <a:gd name="connsiteX0" fmla="*/ 0 w 1678940"/>
                <a:gd name="connsiteY0" fmla="*/ 7620 h 1098088"/>
                <a:gd name="connsiteX1" fmla="*/ 1678940 w 1678940"/>
                <a:gd name="connsiteY1" fmla="*/ 0 h 1098088"/>
                <a:gd name="connsiteX2" fmla="*/ 843280 w 1678940"/>
                <a:gd name="connsiteY2" fmla="*/ 866140 h 1098088"/>
                <a:gd name="connsiteX3" fmla="*/ 22860 w 1678940"/>
                <a:gd name="connsiteY3" fmla="*/ 406400 h 1098088"/>
                <a:gd name="connsiteX4" fmla="*/ 0 w 1678940"/>
                <a:gd name="connsiteY4" fmla="*/ 7620 h 1098088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4901 w 1683841"/>
                <a:gd name="connsiteY0" fmla="*/ 7620 h 1089312"/>
                <a:gd name="connsiteX1" fmla="*/ 1683841 w 1683841"/>
                <a:gd name="connsiteY1" fmla="*/ 0 h 1089312"/>
                <a:gd name="connsiteX2" fmla="*/ 848181 w 1683841"/>
                <a:gd name="connsiteY2" fmla="*/ 866140 h 1089312"/>
                <a:gd name="connsiteX3" fmla="*/ 4901 w 1683841"/>
                <a:gd name="connsiteY3" fmla="*/ 401320 h 1089312"/>
                <a:gd name="connsiteX4" fmla="*/ 4901 w 1683841"/>
                <a:gd name="connsiteY4" fmla="*/ 7620 h 1089312"/>
                <a:gd name="connsiteX0" fmla="*/ 2863 w 1681803"/>
                <a:gd name="connsiteY0" fmla="*/ 7620 h 1090263"/>
                <a:gd name="connsiteX1" fmla="*/ 1681803 w 1681803"/>
                <a:gd name="connsiteY1" fmla="*/ 0 h 1090263"/>
                <a:gd name="connsiteX2" fmla="*/ 846143 w 1681803"/>
                <a:gd name="connsiteY2" fmla="*/ 866140 h 1090263"/>
                <a:gd name="connsiteX3" fmla="*/ 5403 w 1681803"/>
                <a:gd name="connsiteY3" fmla="*/ 406400 h 1090263"/>
                <a:gd name="connsiteX4" fmla="*/ 2863 w 1681803"/>
                <a:gd name="connsiteY4" fmla="*/ 7620 h 10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03" h="1090263">
                  <a:moveTo>
                    <a:pt x="2863" y="7620"/>
                  </a:moveTo>
                  <a:lnTo>
                    <a:pt x="1681803" y="0"/>
                  </a:lnTo>
                  <a:cubicBezTo>
                    <a:pt x="1401556" y="353060"/>
                    <a:pt x="1177190" y="543560"/>
                    <a:pt x="846143" y="866140"/>
                  </a:cubicBezTo>
                  <a:cubicBezTo>
                    <a:pt x="351266" y="1446107"/>
                    <a:pt x="186590" y="757767"/>
                    <a:pt x="5403" y="406400"/>
                  </a:cubicBezTo>
                  <a:cubicBezTo>
                    <a:pt x="-8144" y="265853"/>
                    <a:pt x="8790" y="155787"/>
                    <a:pt x="2863" y="76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419A32C-EFD9-B4CC-5B8D-836BD73C13B6}"/>
              </a:ext>
            </a:extLst>
          </p:cNvPr>
          <p:cNvSpPr txBox="1"/>
          <p:nvPr/>
        </p:nvSpPr>
        <p:spPr>
          <a:xfrm>
            <a:off x="9399425" y="973144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Com Tratamento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1B3F2B2-2258-5D04-DAA7-AD7F356D4410}"/>
              </a:ext>
            </a:extLst>
          </p:cNvPr>
          <p:cNvSpPr txBox="1"/>
          <p:nvPr/>
        </p:nvSpPr>
        <p:spPr>
          <a:xfrm>
            <a:off x="1254676" y="973144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Sem Tratamento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B0C7D33C-24D7-EDD2-66E6-A8EDFCBE4873}"/>
              </a:ext>
            </a:extLst>
          </p:cNvPr>
          <p:cNvSpPr txBox="1"/>
          <p:nvPr/>
        </p:nvSpPr>
        <p:spPr>
          <a:xfrm>
            <a:off x="5442155" y="1002757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1" dirty="0">
                <a:solidFill>
                  <a:srgbClr val="FFFF00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SAT 1.289 – VALE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B89A9E-5822-D4E1-65E1-0E1331295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812" y="1342450"/>
            <a:ext cx="2893671" cy="107644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E766C57-3171-33CE-140C-F992E1AC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19" y="2418896"/>
            <a:ext cx="9688277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35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A1839-EC12-2041-94FE-D82E567F6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5AEC3879-386A-0692-D0A0-0118D3EC4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5" b="3691"/>
          <a:stretch/>
        </p:blipFill>
        <p:spPr>
          <a:xfrm>
            <a:off x="0" y="-54962"/>
            <a:ext cx="12192000" cy="69129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3746559-8AA8-373C-53E2-FDF1C089572E}"/>
              </a:ext>
            </a:extLst>
          </p:cNvPr>
          <p:cNvSpPr/>
          <p:nvPr/>
        </p:nvSpPr>
        <p:spPr>
          <a:xfrm>
            <a:off x="301021" y="368651"/>
            <a:ext cx="5141134" cy="2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da-DK" sz="1400" i="1" dirty="0">
                <a:solidFill>
                  <a:schemeClr val="bg1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Relatório SAT 1.289 - Vale </a:t>
            </a:r>
          </a:p>
        </p:txBody>
      </p:sp>
      <p:sp>
        <p:nvSpPr>
          <p:cNvPr id="21" name="Retângulo 35">
            <a:extLst>
              <a:ext uri="{FF2B5EF4-FFF2-40B4-BE49-F238E27FC236}">
                <a16:creationId xmlns:a16="http://schemas.microsoft.com/office/drawing/2014/main" id="{4FAAF577-01AB-B50A-981C-0B9EC55200E0}"/>
              </a:ext>
            </a:extLst>
          </p:cNvPr>
          <p:cNvSpPr/>
          <p:nvPr/>
        </p:nvSpPr>
        <p:spPr>
          <a:xfrm>
            <a:off x="401216" y="1293187"/>
            <a:ext cx="11592399" cy="5346032"/>
          </a:xfrm>
          <a:prstGeom prst="rect">
            <a:avLst/>
          </a:prstGeom>
          <a:solidFill>
            <a:srgbClr val="F3F7F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10302D"/>
              </a:solidFill>
              <a:latin typeface="Muli" pitchFamily="2" charset="0"/>
            </a:endParaRP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CA623E2A-1C92-5361-D583-3B34BE34C374}"/>
              </a:ext>
            </a:extLst>
          </p:cNvPr>
          <p:cNvGrpSpPr/>
          <p:nvPr/>
        </p:nvGrpSpPr>
        <p:grpSpPr>
          <a:xfrm>
            <a:off x="11558905" y="217998"/>
            <a:ext cx="408578" cy="628642"/>
            <a:chOff x="11584007" y="184678"/>
            <a:chExt cx="408578" cy="628642"/>
          </a:xfrm>
        </p:grpSpPr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3C6DFC27-BA01-049F-D316-CD8832A55168}"/>
                </a:ext>
              </a:extLst>
            </p:cNvPr>
            <p:cNvSpPr/>
            <p:nvPr/>
          </p:nvSpPr>
          <p:spPr>
            <a:xfrm>
              <a:off x="11586370" y="184678"/>
              <a:ext cx="406215" cy="628642"/>
            </a:xfrm>
            <a:custGeom>
              <a:avLst/>
              <a:gdLst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2240" h="6116320">
                  <a:moveTo>
                    <a:pt x="2651760" y="0"/>
                  </a:moveTo>
                  <a:lnTo>
                    <a:pt x="3952240" y="10160"/>
                  </a:lnTo>
                  <a:lnTo>
                    <a:pt x="3921760" y="6085840"/>
                  </a:lnTo>
                  <a:lnTo>
                    <a:pt x="20320" y="6116320"/>
                  </a:lnTo>
                  <a:lnTo>
                    <a:pt x="0" y="5181600"/>
                  </a:lnTo>
                  <a:cubicBezTo>
                    <a:pt x="541867" y="5242560"/>
                    <a:pt x="906949" y="5303520"/>
                    <a:pt x="1717040" y="5181600"/>
                  </a:cubicBezTo>
                  <a:cubicBezTo>
                    <a:pt x="4503928" y="4849029"/>
                    <a:pt x="4149513" y="2580640"/>
                    <a:pt x="1592580" y="1661160"/>
                  </a:cubicBezTo>
                  <a:cubicBezTo>
                    <a:pt x="1255607" y="1430020"/>
                    <a:pt x="1505373" y="1219200"/>
                    <a:pt x="1610360" y="1132840"/>
                  </a:cubicBezTo>
                  <a:lnTo>
                    <a:pt x="26517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399CC3D0-27E7-88C4-964B-CA7CFC0DF908}"/>
                </a:ext>
              </a:extLst>
            </p:cNvPr>
            <p:cNvSpPr/>
            <p:nvPr/>
          </p:nvSpPr>
          <p:spPr>
            <a:xfrm>
              <a:off x="11587023" y="407489"/>
              <a:ext cx="216115" cy="140472"/>
            </a:xfrm>
            <a:custGeom>
              <a:avLst/>
              <a:gdLst>
                <a:gd name="connsiteX0" fmla="*/ 0 w 1905000"/>
                <a:gd name="connsiteY0" fmla="*/ 1082040 h 1169670"/>
                <a:gd name="connsiteX1" fmla="*/ 3810 w 1905000"/>
                <a:gd name="connsiteY1" fmla="*/ 579120 h 1169670"/>
                <a:gd name="connsiteX2" fmla="*/ 506730 w 1905000"/>
                <a:gd name="connsiteY2" fmla="*/ 0 h 1169670"/>
                <a:gd name="connsiteX3" fmla="*/ 1116330 w 1905000"/>
                <a:gd name="connsiteY3" fmla="*/ 3810 h 1169670"/>
                <a:gd name="connsiteX4" fmla="*/ 1905000 w 1905000"/>
                <a:gd name="connsiteY4" fmla="*/ 438150 h 1169670"/>
                <a:gd name="connsiteX5" fmla="*/ 1897380 w 1905000"/>
                <a:gd name="connsiteY5" fmla="*/ 971550 h 1169670"/>
                <a:gd name="connsiteX6" fmla="*/ 1272540 w 1905000"/>
                <a:gd name="connsiteY6" fmla="*/ 1154430 h 1169670"/>
                <a:gd name="connsiteX7" fmla="*/ 213360 w 1905000"/>
                <a:gd name="connsiteY7" fmla="*/ 1169670 h 1169670"/>
                <a:gd name="connsiteX8" fmla="*/ 0 w 1905000"/>
                <a:gd name="connsiteY8" fmla="*/ 1082040 h 1169670"/>
                <a:gd name="connsiteX0" fmla="*/ 0 w 1905000"/>
                <a:gd name="connsiteY0" fmla="*/ 1101090 h 1188720"/>
                <a:gd name="connsiteX1" fmla="*/ 3810 w 1905000"/>
                <a:gd name="connsiteY1" fmla="*/ 598170 h 1188720"/>
                <a:gd name="connsiteX2" fmla="*/ 506730 w 1905000"/>
                <a:gd name="connsiteY2" fmla="*/ 19050 h 1188720"/>
                <a:gd name="connsiteX3" fmla="*/ 1127760 w 1905000"/>
                <a:gd name="connsiteY3" fmla="*/ 0 h 1188720"/>
                <a:gd name="connsiteX4" fmla="*/ 1905000 w 1905000"/>
                <a:gd name="connsiteY4" fmla="*/ 457200 h 1188720"/>
                <a:gd name="connsiteX5" fmla="*/ 1897380 w 1905000"/>
                <a:gd name="connsiteY5" fmla="*/ 990600 h 1188720"/>
                <a:gd name="connsiteX6" fmla="*/ 1272540 w 1905000"/>
                <a:gd name="connsiteY6" fmla="*/ 1173480 h 1188720"/>
                <a:gd name="connsiteX7" fmla="*/ 213360 w 1905000"/>
                <a:gd name="connsiteY7" fmla="*/ 1188720 h 1188720"/>
                <a:gd name="connsiteX8" fmla="*/ 0 w 1905000"/>
                <a:gd name="connsiteY8" fmla="*/ 1101090 h 1188720"/>
                <a:gd name="connsiteX0" fmla="*/ 0 w 1905000"/>
                <a:gd name="connsiteY0" fmla="*/ 1204927 h 1292557"/>
                <a:gd name="connsiteX1" fmla="*/ 3810 w 1905000"/>
                <a:gd name="connsiteY1" fmla="*/ 702007 h 1292557"/>
                <a:gd name="connsiteX2" fmla="*/ 506730 w 1905000"/>
                <a:gd name="connsiteY2" fmla="*/ 122887 h 1292557"/>
                <a:gd name="connsiteX3" fmla="*/ 1127760 w 1905000"/>
                <a:gd name="connsiteY3" fmla="*/ 103837 h 1292557"/>
                <a:gd name="connsiteX4" fmla="*/ 1905000 w 1905000"/>
                <a:gd name="connsiteY4" fmla="*/ 561037 h 1292557"/>
                <a:gd name="connsiteX5" fmla="*/ 1897380 w 1905000"/>
                <a:gd name="connsiteY5" fmla="*/ 1094437 h 1292557"/>
                <a:gd name="connsiteX6" fmla="*/ 1272540 w 1905000"/>
                <a:gd name="connsiteY6" fmla="*/ 1277317 h 1292557"/>
                <a:gd name="connsiteX7" fmla="*/ 213360 w 1905000"/>
                <a:gd name="connsiteY7" fmla="*/ 1292557 h 1292557"/>
                <a:gd name="connsiteX8" fmla="*/ 0 w 1905000"/>
                <a:gd name="connsiteY8" fmla="*/ 1204927 h 1292557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2041328"/>
                <a:gd name="connsiteY0" fmla="*/ 1249748 h 1337378"/>
                <a:gd name="connsiteX1" fmla="*/ 3810 w 2041328"/>
                <a:gd name="connsiteY1" fmla="*/ 746828 h 1337378"/>
                <a:gd name="connsiteX2" fmla="*/ 506730 w 2041328"/>
                <a:gd name="connsiteY2" fmla="*/ 167708 h 1337378"/>
                <a:gd name="connsiteX3" fmla="*/ 1127760 w 2041328"/>
                <a:gd name="connsiteY3" fmla="*/ 148658 h 1337378"/>
                <a:gd name="connsiteX4" fmla="*/ 1905000 w 2041328"/>
                <a:gd name="connsiteY4" fmla="*/ 605858 h 1337378"/>
                <a:gd name="connsiteX5" fmla="*/ 1897380 w 2041328"/>
                <a:gd name="connsiteY5" fmla="*/ 1139258 h 1337378"/>
                <a:gd name="connsiteX6" fmla="*/ 1272540 w 2041328"/>
                <a:gd name="connsiteY6" fmla="*/ 1322138 h 1337378"/>
                <a:gd name="connsiteX7" fmla="*/ 213360 w 2041328"/>
                <a:gd name="connsiteY7" fmla="*/ 1337378 h 1337378"/>
                <a:gd name="connsiteX8" fmla="*/ 0 w 2041328"/>
                <a:gd name="connsiteY8" fmla="*/ 1249748 h 1337378"/>
                <a:gd name="connsiteX0" fmla="*/ 0 w 2047040"/>
                <a:gd name="connsiteY0" fmla="*/ 1249748 h 1337378"/>
                <a:gd name="connsiteX1" fmla="*/ 3810 w 2047040"/>
                <a:gd name="connsiteY1" fmla="*/ 746828 h 1337378"/>
                <a:gd name="connsiteX2" fmla="*/ 506730 w 2047040"/>
                <a:gd name="connsiteY2" fmla="*/ 167708 h 1337378"/>
                <a:gd name="connsiteX3" fmla="*/ 1127760 w 2047040"/>
                <a:gd name="connsiteY3" fmla="*/ 148658 h 1337378"/>
                <a:gd name="connsiteX4" fmla="*/ 1912620 w 2047040"/>
                <a:gd name="connsiteY4" fmla="*/ 609668 h 1337378"/>
                <a:gd name="connsiteX5" fmla="*/ 1897380 w 2047040"/>
                <a:gd name="connsiteY5" fmla="*/ 1139258 h 1337378"/>
                <a:gd name="connsiteX6" fmla="*/ 1272540 w 2047040"/>
                <a:gd name="connsiteY6" fmla="*/ 1322138 h 1337378"/>
                <a:gd name="connsiteX7" fmla="*/ 213360 w 2047040"/>
                <a:gd name="connsiteY7" fmla="*/ 1337378 h 1337378"/>
                <a:gd name="connsiteX8" fmla="*/ 0 w 2047040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68730 w 2086949"/>
                <a:gd name="connsiteY6" fmla="*/ 133737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97"/>
                <a:gd name="connsiteX1" fmla="*/ 3810 w 2086949"/>
                <a:gd name="connsiteY1" fmla="*/ 746828 h 1337397"/>
                <a:gd name="connsiteX2" fmla="*/ 506730 w 2086949"/>
                <a:gd name="connsiteY2" fmla="*/ 167708 h 1337397"/>
                <a:gd name="connsiteX3" fmla="*/ 1127760 w 2086949"/>
                <a:gd name="connsiteY3" fmla="*/ 148658 h 1337397"/>
                <a:gd name="connsiteX4" fmla="*/ 1912620 w 2086949"/>
                <a:gd name="connsiteY4" fmla="*/ 609668 h 1337397"/>
                <a:gd name="connsiteX5" fmla="*/ 1897380 w 2086949"/>
                <a:gd name="connsiteY5" fmla="*/ 1139258 h 1337397"/>
                <a:gd name="connsiteX6" fmla="*/ 1268730 w 2086949"/>
                <a:gd name="connsiteY6" fmla="*/ 1337378 h 1337397"/>
                <a:gd name="connsiteX7" fmla="*/ 213360 w 2086949"/>
                <a:gd name="connsiteY7" fmla="*/ 1337378 h 1337397"/>
                <a:gd name="connsiteX8" fmla="*/ 0 w 2086949"/>
                <a:gd name="connsiteY8" fmla="*/ 1249748 h 133739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102673"/>
                <a:gd name="connsiteY0" fmla="*/ 1268798 h 1344151"/>
                <a:gd name="connsiteX1" fmla="*/ 801 w 2102673"/>
                <a:gd name="connsiteY1" fmla="*/ 746828 h 1344151"/>
                <a:gd name="connsiteX2" fmla="*/ 515151 w 2102673"/>
                <a:gd name="connsiteY2" fmla="*/ 167708 h 1344151"/>
                <a:gd name="connsiteX3" fmla="*/ 1136181 w 2102673"/>
                <a:gd name="connsiteY3" fmla="*/ 148658 h 1344151"/>
                <a:gd name="connsiteX4" fmla="*/ 1932471 w 2102673"/>
                <a:gd name="connsiteY4" fmla="*/ 598238 h 1344151"/>
                <a:gd name="connsiteX5" fmla="*/ 1905801 w 2102673"/>
                <a:gd name="connsiteY5" fmla="*/ 1139258 h 1344151"/>
                <a:gd name="connsiteX6" fmla="*/ 1277151 w 2102673"/>
                <a:gd name="connsiteY6" fmla="*/ 1337378 h 1344151"/>
                <a:gd name="connsiteX7" fmla="*/ 221781 w 2102673"/>
                <a:gd name="connsiteY7" fmla="*/ 1337378 h 1344151"/>
                <a:gd name="connsiteX8" fmla="*/ 801 w 2102673"/>
                <a:gd name="connsiteY8" fmla="*/ 1268798 h 1344151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66707"/>
                <a:gd name="connsiteX1" fmla="*/ 801 w 2102673"/>
                <a:gd name="connsiteY1" fmla="*/ 746828 h 1366707"/>
                <a:gd name="connsiteX2" fmla="*/ 515151 w 2102673"/>
                <a:gd name="connsiteY2" fmla="*/ 167708 h 1366707"/>
                <a:gd name="connsiteX3" fmla="*/ 1136181 w 2102673"/>
                <a:gd name="connsiteY3" fmla="*/ 148658 h 1366707"/>
                <a:gd name="connsiteX4" fmla="*/ 1932471 w 2102673"/>
                <a:gd name="connsiteY4" fmla="*/ 598238 h 1366707"/>
                <a:gd name="connsiteX5" fmla="*/ 1905801 w 2102673"/>
                <a:gd name="connsiteY5" fmla="*/ 1139258 h 1366707"/>
                <a:gd name="connsiteX6" fmla="*/ 1277151 w 2102673"/>
                <a:gd name="connsiteY6" fmla="*/ 1337378 h 1366707"/>
                <a:gd name="connsiteX7" fmla="*/ 221781 w 2102673"/>
                <a:gd name="connsiteY7" fmla="*/ 1337378 h 1366707"/>
                <a:gd name="connsiteX8" fmla="*/ 801 w 2102673"/>
                <a:gd name="connsiteY8" fmla="*/ 1268798 h 136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673" h="1366707">
                  <a:moveTo>
                    <a:pt x="801" y="1268798"/>
                  </a:moveTo>
                  <a:cubicBezTo>
                    <a:pt x="8421" y="1098618"/>
                    <a:pt x="-3009" y="920818"/>
                    <a:pt x="801" y="746828"/>
                  </a:cubicBezTo>
                  <a:cubicBezTo>
                    <a:pt x="141771" y="534738"/>
                    <a:pt x="336081" y="337888"/>
                    <a:pt x="515151" y="167708"/>
                  </a:cubicBezTo>
                  <a:cubicBezTo>
                    <a:pt x="710731" y="-6282"/>
                    <a:pt x="662471" y="-92642"/>
                    <a:pt x="1136181" y="148658"/>
                  </a:cubicBezTo>
                  <a:cubicBezTo>
                    <a:pt x="1526071" y="337888"/>
                    <a:pt x="1543851" y="350588"/>
                    <a:pt x="1932471" y="598238"/>
                  </a:cubicBezTo>
                  <a:cubicBezTo>
                    <a:pt x="2242351" y="852238"/>
                    <a:pt x="2064551" y="1007178"/>
                    <a:pt x="1905801" y="1139258"/>
                  </a:cubicBezTo>
                  <a:cubicBezTo>
                    <a:pt x="1686091" y="1291658"/>
                    <a:pt x="1496861" y="1318328"/>
                    <a:pt x="1277151" y="1337378"/>
                  </a:cubicBezTo>
                  <a:cubicBezTo>
                    <a:pt x="915201" y="1362778"/>
                    <a:pt x="600241" y="1388178"/>
                    <a:pt x="221781" y="1337378"/>
                  </a:cubicBezTo>
                  <a:cubicBezTo>
                    <a:pt x="78271" y="1334838"/>
                    <a:pt x="71921" y="1298008"/>
                    <a:pt x="801" y="12687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BDDAF61B-A262-609F-1522-F85DD0BEF703}"/>
                </a:ext>
              </a:extLst>
            </p:cNvPr>
            <p:cNvSpPr/>
            <p:nvPr/>
          </p:nvSpPr>
          <p:spPr>
            <a:xfrm>
              <a:off x="11584007" y="185461"/>
              <a:ext cx="172857" cy="112058"/>
            </a:xfrm>
            <a:custGeom>
              <a:avLst/>
              <a:gdLst>
                <a:gd name="connsiteX0" fmla="*/ 0 w 1651000"/>
                <a:gd name="connsiteY0" fmla="*/ 5080 h 965200"/>
                <a:gd name="connsiteX1" fmla="*/ 1651000 w 1651000"/>
                <a:gd name="connsiteY1" fmla="*/ 0 h 965200"/>
                <a:gd name="connsiteX2" fmla="*/ 703580 w 1651000"/>
                <a:gd name="connsiteY2" fmla="*/ 965200 h 965200"/>
                <a:gd name="connsiteX3" fmla="*/ 337820 w 1651000"/>
                <a:gd name="connsiteY3" fmla="*/ 957580 h 965200"/>
                <a:gd name="connsiteX4" fmla="*/ 7620 w 1651000"/>
                <a:gd name="connsiteY4" fmla="*/ 414020 h 965200"/>
                <a:gd name="connsiteX5" fmla="*/ 0 w 1651000"/>
                <a:gd name="connsiteY5" fmla="*/ 5080 h 96520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1028451"/>
                <a:gd name="connsiteX1" fmla="*/ 1666240 w 1666240"/>
                <a:gd name="connsiteY1" fmla="*/ 0 h 1028451"/>
                <a:gd name="connsiteX2" fmla="*/ 703580 w 1666240"/>
                <a:gd name="connsiteY2" fmla="*/ 967740 h 1028451"/>
                <a:gd name="connsiteX3" fmla="*/ 337820 w 1666240"/>
                <a:gd name="connsiteY3" fmla="*/ 960120 h 1028451"/>
                <a:gd name="connsiteX4" fmla="*/ 7620 w 1666240"/>
                <a:gd name="connsiteY4" fmla="*/ 416560 h 1028451"/>
                <a:gd name="connsiteX5" fmla="*/ 0 w 1666240"/>
                <a:gd name="connsiteY5" fmla="*/ 7620 h 1028451"/>
                <a:gd name="connsiteX0" fmla="*/ 0 w 1666240"/>
                <a:gd name="connsiteY0" fmla="*/ 7620 h 1083146"/>
                <a:gd name="connsiteX1" fmla="*/ 1666240 w 1666240"/>
                <a:gd name="connsiteY1" fmla="*/ 0 h 1083146"/>
                <a:gd name="connsiteX2" fmla="*/ 703580 w 1666240"/>
                <a:gd name="connsiteY2" fmla="*/ 967740 h 1083146"/>
                <a:gd name="connsiteX3" fmla="*/ 337820 w 1666240"/>
                <a:gd name="connsiteY3" fmla="*/ 960120 h 1083146"/>
                <a:gd name="connsiteX4" fmla="*/ 7620 w 1666240"/>
                <a:gd name="connsiteY4" fmla="*/ 416560 h 1083146"/>
                <a:gd name="connsiteX5" fmla="*/ 0 w 1666240"/>
                <a:gd name="connsiteY5" fmla="*/ 7620 h 1083146"/>
                <a:gd name="connsiteX0" fmla="*/ 0 w 1666240"/>
                <a:gd name="connsiteY0" fmla="*/ 7620 h 1100272"/>
                <a:gd name="connsiteX1" fmla="*/ 1666240 w 1666240"/>
                <a:gd name="connsiteY1" fmla="*/ 0 h 1100272"/>
                <a:gd name="connsiteX2" fmla="*/ 703580 w 1666240"/>
                <a:gd name="connsiteY2" fmla="*/ 967740 h 1100272"/>
                <a:gd name="connsiteX3" fmla="*/ 337820 w 1666240"/>
                <a:gd name="connsiteY3" fmla="*/ 960120 h 1100272"/>
                <a:gd name="connsiteX4" fmla="*/ 7620 w 1666240"/>
                <a:gd name="connsiteY4" fmla="*/ 416560 h 1100272"/>
                <a:gd name="connsiteX5" fmla="*/ 0 w 1666240"/>
                <a:gd name="connsiteY5" fmla="*/ 7620 h 1100272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53912"/>
                <a:gd name="connsiteX1" fmla="*/ 1666240 w 1666240"/>
                <a:gd name="connsiteY1" fmla="*/ 0 h 1053912"/>
                <a:gd name="connsiteX2" fmla="*/ 703580 w 1666240"/>
                <a:gd name="connsiteY2" fmla="*/ 967740 h 1053912"/>
                <a:gd name="connsiteX3" fmla="*/ 373380 w 1666240"/>
                <a:gd name="connsiteY3" fmla="*/ 855980 h 1053912"/>
                <a:gd name="connsiteX4" fmla="*/ 7620 w 1666240"/>
                <a:gd name="connsiteY4" fmla="*/ 416560 h 1053912"/>
                <a:gd name="connsiteX5" fmla="*/ 0 w 1666240"/>
                <a:gd name="connsiteY5" fmla="*/ 7620 h 1053912"/>
                <a:gd name="connsiteX0" fmla="*/ 0 w 1666240"/>
                <a:gd name="connsiteY0" fmla="*/ 7620 h 1060904"/>
                <a:gd name="connsiteX1" fmla="*/ 1666240 w 1666240"/>
                <a:gd name="connsiteY1" fmla="*/ 0 h 1060904"/>
                <a:gd name="connsiteX2" fmla="*/ 703580 w 1666240"/>
                <a:gd name="connsiteY2" fmla="*/ 967740 h 1060904"/>
                <a:gd name="connsiteX3" fmla="*/ 327660 w 1666240"/>
                <a:gd name="connsiteY3" fmla="*/ 881380 h 1060904"/>
                <a:gd name="connsiteX4" fmla="*/ 7620 w 1666240"/>
                <a:gd name="connsiteY4" fmla="*/ 416560 h 1060904"/>
                <a:gd name="connsiteX5" fmla="*/ 0 w 1666240"/>
                <a:gd name="connsiteY5" fmla="*/ 7620 h 1060904"/>
                <a:gd name="connsiteX0" fmla="*/ 0 w 1666240"/>
                <a:gd name="connsiteY0" fmla="*/ 7620 h 1102735"/>
                <a:gd name="connsiteX1" fmla="*/ 1666240 w 1666240"/>
                <a:gd name="connsiteY1" fmla="*/ 0 h 1102735"/>
                <a:gd name="connsiteX2" fmla="*/ 703580 w 1666240"/>
                <a:gd name="connsiteY2" fmla="*/ 967740 h 1102735"/>
                <a:gd name="connsiteX3" fmla="*/ 327660 w 1666240"/>
                <a:gd name="connsiteY3" fmla="*/ 881380 h 1102735"/>
                <a:gd name="connsiteX4" fmla="*/ 7620 w 1666240"/>
                <a:gd name="connsiteY4" fmla="*/ 416560 h 1102735"/>
                <a:gd name="connsiteX5" fmla="*/ 0 w 1666240"/>
                <a:gd name="connsiteY5" fmla="*/ 7620 h 1102735"/>
                <a:gd name="connsiteX0" fmla="*/ 0 w 1666240"/>
                <a:gd name="connsiteY0" fmla="*/ 7620 h 1112070"/>
                <a:gd name="connsiteX1" fmla="*/ 1666240 w 1666240"/>
                <a:gd name="connsiteY1" fmla="*/ 0 h 1112070"/>
                <a:gd name="connsiteX2" fmla="*/ 703580 w 1666240"/>
                <a:gd name="connsiteY2" fmla="*/ 967740 h 1112070"/>
                <a:gd name="connsiteX3" fmla="*/ 281940 w 1666240"/>
                <a:gd name="connsiteY3" fmla="*/ 901700 h 1112070"/>
                <a:gd name="connsiteX4" fmla="*/ 7620 w 1666240"/>
                <a:gd name="connsiteY4" fmla="*/ 416560 h 1112070"/>
                <a:gd name="connsiteX5" fmla="*/ 0 w 1666240"/>
                <a:gd name="connsiteY5" fmla="*/ 7620 h 1112070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3688"/>
                <a:gd name="connsiteX1" fmla="*/ 1666240 w 1666240"/>
                <a:gd name="connsiteY1" fmla="*/ 0 h 1093688"/>
                <a:gd name="connsiteX2" fmla="*/ 703580 w 1666240"/>
                <a:gd name="connsiteY2" fmla="*/ 967740 h 1093688"/>
                <a:gd name="connsiteX3" fmla="*/ 274320 w 1666240"/>
                <a:gd name="connsiteY3" fmla="*/ 904240 h 1093688"/>
                <a:gd name="connsiteX4" fmla="*/ 7620 w 1666240"/>
                <a:gd name="connsiteY4" fmla="*/ 416560 h 1093688"/>
                <a:gd name="connsiteX5" fmla="*/ 0 w 1666240"/>
                <a:gd name="connsiteY5" fmla="*/ 7620 h 1093688"/>
                <a:gd name="connsiteX0" fmla="*/ 7656 w 1673896"/>
                <a:gd name="connsiteY0" fmla="*/ 7620 h 1093688"/>
                <a:gd name="connsiteX1" fmla="*/ 1673896 w 1673896"/>
                <a:gd name="connsiteY1" fmla="*/ 0 h 1093688"/>
                <a:gd name="connsiteX2" fmla="*/ 711236 w 1673896"/>
                <a:gd name="connsiteY2" fmla="*/ 967740 h 1093688"/>
                <a:gd name="connsiteX3" fmla="*/ 281976 w 1673896"/>
                <a:gd name="connsiteY3" fmla="*/ 904240 h 1093688"/>
                <a:gd name="connsiteX4" fmla="*/ 36 w 1673896"/>
                <a:gd name="connsiteY4" fmla="*/ 370840 h 1093688"/>
                <a:gd name="connsiteX5" fmla="*/ 7656 w 1673896"/>
                <a:gd name="connsiteY5" fmla="*/ 7620 h 1093688"/>
                <a:gd name="connsiteX0" fmla="*/ 0 w 1678940"/>
                <a:gd name="connsiteY0" fmla="*/ 7620 h 1093688"/>
                <a:gd name="connsiteX1" fmla="*/ 1678940 w 1678940"/>
                <a:gd name="connsiteY1" fmla="*/ 0 h 1093688"/>
                <a:gd name="connsiteX2" fmla="*/ 716280 w 1678940"/>
                <a:gd name="connsiteY2" fmla="*/ 967740 h 1093688"/>
                <a:gd name="connsiteX3" fmla="*/ 287020 w 1678940"/>
                <a:gd name="connsiteY3" fmla="*/ 904240 h 1093688"/>
                <a:gd name="connsiteX4" fmla="*/ 5080 w 1678940"/>
                <a:gd name="connsiteY4" fmla="*/ 370840 h 1093688"/>
                <a:gd name="connsiteX5" fmla="*/ 0 w 1678940"/>
                <a:gd name="connsiteY5" fmla="*/ 7620 h 1093688"/>
                <a:gd name="connsiteX0" fmla="*/ 0 w 1678940"/>
                <a:gd name="connsiteY0" fmla="*/ 7620 h 1104124"/>
                <a:gd name="connsiteX1" fmla="*/ 1678940 w 1678940"/>
                <a:gd name="connsiteY1" fmla="*/ 0 h 1104124"/>
                <a:gd name="connsiteX2" fmla="*/ 716280 w 1678940"/>
                <a:gd name="connsiteY2" fmla="*/ 967740 h 1104124"/>
                <a:gd name="connsiteX3" fmla="*/ 287020 w 1678940"/>
                <a:gd name="connsiteY3" fmla="*/ 904240 h 1104124"/>
                <a:gd name="connsiteX4" fmla="*/ 5080 w 1678940"/>
                <a:gd name="connsiteY4" fmla="*/ 370840 h 1104124"/>
                <a:gd name="connsiteX5" fmla="*/ 0 w 1678940"/>
                <a:gd name="connsiteY5" fmla="*/ 7620 h 1104124"/>
                <a:gd name="connsiteX0" fmla="*/ 0 w 1678940"/>
                <a:gd name="connsiteY0" fmla="*/ 7620 h 1052879"/>
                <a:gd name="connsiteX1" fmla="*/ 1678940 w 1678940"/>
                <a:gd name="connsiteY1" fmla="*/ 0 h 1052879"/>
                <a:gd name="connsiteX2" fmla="*/ 843280 w 1678940"/>
                <a:gd name="connsiteY2" fmla="*/ 866140 h 1052879"/>
                <a:gd name="connsiteX3" fmla="*/ 287020 w 1678940"/>
                <a:gd name="connsiteY3" fmla="*/ 904240 h 1052879"/>
                <a:gd name="connsiteX4" fmla="*/ 5080 w 1678940"/>
                <a:gd name="connsiteY4" fmla="*/ 370840 h 1052879"/>
                <a:gd name="connsiteX5" fmla="*/ 0 w 1678940"/>
                <a:gd name="connsiteY5" fmla="*/ 7620 h 1052879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3840"/>
                <a:gd name="connsiteX1" fmla="*/ 1678940 w 1678940"/>
                <a:gd name="connsiteY1" fmla="*/ 0 h 1093840"/>
                <a:gd name="connsiteX2" fmla="*/ 843280 w 1678940"/>
                <a:gd name="connsiteY2" fmla="*/ 866140 h 1093840"/>
                <a:gd name="connsiteX3" fmla="*/ 287020 w 1678940"/>
                <a:gd name="connsiteY3" fmla="*/ 904240 h 1093840"/>
                <a:gd name="connsiteX4" fmla="*/ 5080 w 1678940"/>
                <a:gd name="connsiteY4" fmla="*/ 370840 h 1093840"/>
                <a:gd name="connsiteX5" fmla="*/ 0 w 1678940"/>
                <a:gd name="connsiteY5" fmla="*/ 7620 h 1093840"/>
                <a:gd name="connsiteX0" fmla="*/ 0 w 1678940"/>
                <a:gd name="connsiteY0" fmla="*/ 7620 h 872383"/>
                <a:gd name="connsiteX1" fmla="*/ 1678940 w 1678940"/>
                <a:gd name="connsiteY1" fmla="*/ 0 h 872383"/>
                <a:gd name="connsiteX2" fmla="*/ 843280 w 1678940"/>
                <a:gd name="connsiteY2" fmla="*/ 866140 h 872383"/>
                <a:gd name="connsiteX3" fmla="*/ 5080 w 1678940"/>
                <a:gd name="connsiteY3" fmla="*/ 370840 h 872383"/>
                <a:gd name="connsiteX4" fmla="*/ 0 w 1678940"/>
                <a:gd name="connsiteY4" fmla="*/ 7620 h 872383"/>
                <a:gd name="connsiteX0" fmla="*/ 0 w 1678940"/>
                <a:gd name="connsiteY0" fmla="*/ 7620 h 1054367"/>
                <a:gd name="connsiteX1" fmla="*/ 1678940 w 1678940"/>
                <a:gd name="connsiteY1" fmla="*/ 0 h 1054367"/>
                <a:gd name="connsiteX2" fmla="*/ 843280 w 1678940"/>
                <a:gd name="connsiteY2" fmla="*/ 866140 h 1054367"/>
                <a:gd name="connsiteX3" fmla="*/ 5080 w 1678940"/>
                <a:gd name="connsiteY3" fmla="*/ 370840 h 1054367"/>
                <a:gd name="connsiteX4" fmla="*/ 0 w 1678940"/>
                <a:gd name="connsiteY4" fmla="*/ 7620 h 1054367"/>
                <a:gd name="connsiteX0" fmla="*/ 0 w 1678940"/>
                <a:gd name="connsiteY0" fmla="*/ 7620 h 1091199"/>
                <a:gd name="connsiteX1" fmla="*/ 1678940 w 1678940"/>
                <a:gd name="connsiteY1" fmla="*/ 0 h 1091199"/>
                <a:gd name="connsiteX2" fmla="*/ 843280 w 1678940"/>
                <a:gd name="connsiteY2" fmla="*/ 866140 h 1091199"/>
                <a:gd name="connsiteX3" fmla="*/ 5080 w 1678940"/>
                <a:gd name="connsiteY3" fmla="*/ 370840 h 1091199"/>
                <a:gd name="connsiteX4" fmla="*/ 0 w 1678940"/>
                <a:gd name="connsiteY4" fmla="*/ 7620 h 1091199"/>
                <a:gd name="connsiteX0" fmla="*/ 0 w 1678940"/>
                <a:gd name="connsiteY0" fmla="*/ 7620 h 1098088"/>
                <a:gd name="connsiteX1" fmla="*/ 1678940 w 1678940"/>
                <a:gd name="connsiteY1" fmla="*/ 0 h 1098088"/>
                <a:gd name="connsiteX2" fmla="*/ 843280 w 1678940"/>
                <a:gd name="connsiteY2" fmla="*/ 866140 h 1098088"/>
                <a:gd name="connsiteX3" fmla="*/ 22860 w 1678940"/>
                <a:gd name="connsiteY3" fmla="*/ 406400 h 1098088"/>
                <a:gd name="connsiteX4" fmla="*/ 0 w 1678940"/>
                <a:gd name="connsiteY4" fmla="*/ 7620 h 1098088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4901 w 1683841"/>
                <a:gd name="connsiteY0" fmla="*/ 7620 h 1089312"/>
                <a:gd name="connsiteX1" fmla="*/ 1683841 w 1683841"/>
                <a:gd name="connsiteY1" fmla="*/ 0 h 1089312"/>
                <a:gd name="connsiteX2" fmla="*/ 848181 w 1683841"/>
                <a:gd name="connsiteY2" fmla="*/ 866140 h 1089312"/>
                <a:gd name="connsiteX3" fmla="*/ 4901 w 1683841"/>
                <a:gd name="connsiteY3" fmla="*/ 401320 h 1089312"/>
                <a:gd name="connsiteX4" fmla="*/ 4901 w 1683841"/>
                <a:gd name="connsiteY4" fmla="*/ 7620 h 1089312"/>
                <a:gd name="connsiteX0" fmla="*/ 2863 w 1681803"/>
                <a:gd name="connsiteY0" fmla="*/ 7620 h 1090263"/>
                <a:gd name="connsiteX1" fmla="*/ 1681803 w 1681803"/>
                <a:gd name="connsiteY1" fmla="*/ 0 h 1090263"/>
                <a:gd name="connsiteX2" fmla="*/ 846143 w 1681803"/>
                <a:gd name="connsiteY2" fmla="*/ 866140 h 1090263"/>
                <a:gd name="connsiteX3" fmla="*/ 5403 w 1681803"/>
                <a:gd name="connsiteY3" fmla="*/ 406400 h 1090263"/>
                <a:gd name="connsiteX4" fmla="*/ 2863 w 1681803"/>
                <a:gd name="connsiteY4" fmla="*/ 7620 h 10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03" h="1090263">
                  <a:moveTo>
                    <a:pt x="2863" y="7620"/>
                  </a:moveTo>
                  <a:lnTo>
                    <a:pt x="1681803" y="0"/>
                  </a:lnTo>
                  <a:cubicBezTo>
                    <a:pt x="1401556" y="353060"/>
                    <a:pt x="1177190" y="543560"/>
                    <a:pt x="846143" y="866140"/>
                  </a:cubicBezTo>
                  <a:cubicBezTo>
                    <a:pt x="351266" y="1446107"/>
                    <a:pt x="186590" y="757767"/>
                    <a:pt x="5403" y="406400"/>
                  </a:cubicBezTo>
                  <a:cubicBezTo>
                    <a:pt x="-8144" y="265853"/>
                    <a:pt x="8790" y="155787"/>
                    <a:pt x="2863" y="76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8A87FD7-4887-DDE4-29F7-C1F0C2B4FA5F}"/>
              </a:ext>
            </a:extLst>
          </p:cNvPr>
          <p:cNvSpPr txBox="1"/>
          <p:nvPr/>
        </p:nvSpPr>
        <p:spPr>
          <a:xfrm>
            <a:off x="9399425" y="973144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Com Tratamento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306C22-FFE0-2C5D-28D0-91AD6092080E}"/>
              </a:ext>
            </a:extLst>
          </p:cNvPr>
          <p:cNvSpPr txBox="1"/>
          <p:nvPr/>
        </p:nvSpPr>
        <p:spPr>
          <a:xfrm>
            <a:off x="1254676" y="973144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Sem Tratamento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B9AFD36E-BB93-F69D-28E4-2EF81BC045C7}"/>
              </a:ext>
            </a:extLst>
          </p:cNvPr>
          <p:cNvSpPr txBox="1"/>
          <p:nvPr/>
        </p:nvSpPr>
        <p:spPr>
          <a:xfrm>
            <a:off x="5442155" y="1002757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1" dirty="0">
                <a:solidFill>
                  <a:srgbClr val="FFFF00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SAT 1.289 – VALE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2C352CC-658A-B20D-81FD-39438A15C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812" y="1342450"/>
            <a:ext cx="2893671" cy="107644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BF67A30-20D3-0626-2D4F-E371256F3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16" y="2613816"/>
            <a:ext cx="9631119" cy="402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6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A286F1F9-090C-6E86-2D40-4563753E6F5D}"/>
              </a:ext>
            </a:extLst>
          </p:cNvPr>
          <p:cNvSpPr/>
          <p:nvPr/>
        </p:nvSpPr>
        <p:spPr>
          <a:xfrm>
            <a:off x="2225984" y="-1"/>
            <a:ext cx="9966016" cy="6974423"/>
          </a:xfrm>
          <a:custGeom>
            <a:avLst/>
            <a:gdLst>
              <a:gd name="connsiteX0" fmla="*/ 0 w 12267862"/>
              <a:gd name="connsiteY0" fmla="*/ 0 h 6916211"/>
              <a:gd name="connsiteX1" fmla="*/ 12267862 w 12267862"/>
              <a:gd name="connsiteY1" fmla="*/ 0 h 6916211"/>
              <a:gd name="connsiteX2" fmla="*/ 12267862 w 12267862"/>
              <a:gd name="connsiteY2" fmla="*/ 6916211 h 6916211"/>
              <a:gd name="connsiteX3" fmla="*/ 0 w 12267862"/>
              <a:gd name="connsiteY3" fmla="*/ 6916211 h 6916211"/>
              <a:gd name="connsiteX4" fmla="*/ 0 w 12267862"/>
              <a:gd name="connsiteY4" fmla="*/ 0 h 6916211"/>
              <a:gd name="connsiteX0" fmla="*/ 4294207 w 12267862"/>
              <a:gd name="connsiteY0" fmla="*/ 1076445 h 6916211"/>
              <a:gd name="connsiteX1" fmla="*/ 12267862 w 12267862"/>
              <a:gd name="connsiteY1" fmla="*/ 0 h 6916211"/>
              <a:gd name="connsiteX2" fmla="*/ 12267862 w 12267862"/>
              <a:gd name="connsiteY2" fmla="*/ 6916211 h 6916211"/>
              <a:gd name="connsiteX3" fmla="*/ 0 w 12267862"/>
              <a:gd name="connsiteY3" fmla="*/ 6916211 h 6916211"/>
              <a:gd name="connsiteX4" fmla="*/ 4294207 w 12267862"/>
              <a:gd name="connsiteY4" fmla="*/ 1076445 h 6916211"/>
              <a:gd name="connsiteX0" fmla="*/ 0 w 7973655"/>
              <a:gd name="connsiteY0" fmla="*/ 1076445 h 6916211"/>
              <a:gd name="connsiteX1" fmla="*/ 7973655 w 7973655"/>
              <a:gd name="connsiteY1" fmla="*/ 0 h 6916211"/>
              <a:gd name="connsiteX2" fmla="*/ 7973655 w 7973655"/>
              <a:gd name="connsiteY2" fmla="*/ 6916211 h 6916211"/>
              <a:gd name="connsiteX3" fmla="*/ 763930 w 7973655"/>
              <a:gd name="connsiteY3" fmla="*/ 6846763 h 6916211"/>
              <a:gd name="connsiteX4" fmla="*/ 0 w 7973655"/>
              <a:gd name="connsiteY4" fmla="*/ 1076445 h 6916211"/>
              <a:gd name="connsiteX0" fmla="*/ 0 w 7857908"/>
              <a:gd name="connsiteY0" fmla="*/ 0 h 6927786"/>
              <a:gd name="connsiteX1" fmla="*/ 7857908 w 7857908"/>
              <a:gd name="connsiteY1" fmla="*/ 11575 h 6927786"/>
              <a:gd name="connsiteX2" fmla="*/ 7857908 w 7857908"/>
              <a:gd name="connsiteY2" fmla="*/ 6927786 h 6927786"/>
              <a:gd name="connsiteX3" fmla="*/ 648183 w 7857908"/>
              <a:gd name="connsiteY3" fmla="*/ 6858338 h 6927786"/>
              <a:gd name="connsiteX4" fmla="*/ 0 w 7857908"/>
              <a:gd name="connsiteY4" fmla="*/ 0 h 6927786"/>
              <a:gd name="connsiteX0" fmla="*/ 0 w 7857908"/>
              <a:gd name="connsiteY0" fmla="*/ 0 h 6927786"/>
              <a:gd name="connsiteX1" fmla="*/ 7857908 w 7857908"/>
              <a:gd name="connsiteY1" fmla="*/ 11575 h 6927786"/>
              <a:gd name="connsiteX2" fmla="*/ 7857908 w 7857908"/>
              <a:gd name="connsiteY2" fmla="*/ 6927786 h 6927786"/>
              <a:gd name="connsiteX3" fmla="*/ 1192193 w 7857908"/>
              <a:gd name="connsiteY3" fmla="*/ 6881488 h 6927786"/>
              <a:gd name="connsiteX4" fmla="*/ 0 w 7857908"/>
              <a:gd name="connsiteY4" fmla="*/ 0 h 6927786"/>
              <a:gd name="connsiteX0" fmla="*/ 0 w 8089402"/>
              <a:gd name="connsiteY0" fmla="*/ 0 h 6950935"/>
              <a:gd name="connsiteX1" fmla="*/ 8089402 w 8089402"/>
              <a:gd name="connsiteY1" fmla="*/ 34724 h 6950935"/>
              <a:gd name="connsiteX2" fmla="*/ 8089402 w 8089402"/>
              <a:gd name="connsiteY2" fmla="*/ 6950935 h 6950935"/>
              <a:gd name="connsiteX3" fmla="*/ 1423687 w 8089402"/>
              <a:gd name="connsiteY3" fmla="*/ 6904637 h 6950935"/>
              <a:gd name="connsiteX4" fmla="*/ 0 w 8089402"/>
              <a:gd name="connsiteY4" fmla="*/ 0 h 6950935"/>
              <a:gd name="connsiteX0" fmla="*/ 0 w 8089402"/>
              <a:gd name="connsiteY0" fmla="*/ 0 h 6950935"/>
              <a:gd name="connsiteX1" fmla="*/ 8089402 w 8089402"/>
              <a:gd name="connsiteY1" fmla="*/ 34724 h 6950935"/>
              <a:gd name="connsiteX2" fmla="*/ 8089402 w 8089402"/>
              <a:gd name="connsiteY2" fmla="*/ 6950935 h 6950935"/>
              <a:gd name="connsiteX3" fmla="*/ 2048720 w 8089402"/>
              <a:gd name="connsiteY3" fmla="*/ 6939361 h 6950935"/>
              <a:gd name="connsiteX4" fmla="*/ 0 w 8089402"/>
              <a:gd name="connsiteY4" fmla="*/ 0 h 6950935"/>
              <a:gd name="connsiteX0" fmla="*/ 385119 w 8474521"/>
              <a:gd name="connsiteY0" fmla="*/ 0 h 6950935"/>
              <a:gd name="connsiteX1" fmla="*/ 8474521 w 8474521"/>
              <a:gd name="connsiteY1" fmla="*/ 34724 h 6950935"/>
              <a:gd name="connsiteX2" fmla="*/ 8474521 w 8474521"/>
              <a:gd name="connsiteY2" fmla="*/ 6950935 h 6950935"/>
              <a:gd name="connsiteX3" fmla="*/ 2433839 w 8474521"/>
              <a:gd name="connsiteY3" fmla="*/ 6939361 h 6950935"/>
              <a:gd name="connsiteX4" fmla="*/ 0 w 8474521"/>
              <a:gd name="connsiteY4" fmla="*/ 3055717 h 6950935"/>
              <a:gd name="connsiteX5" fmla="*/ 385119 w 8474521"/>
              <a:gd name="connsiteY5" fmla="*/ 0 h 6950935"/>
              <a:gd name="connsiteX0" fmla="*/ 385119 w 8474521"/>
              <a:gd name="connsiteY0" fmla="*/ 0 h 6950935"/>
              <a:gd name="connsiteX1" fmla="*/ 8474521 w 8474521"/>
              <a:gd name="connsiteY1" fmla="*/ 34724 h 6950935"/>
              <a:gd name="connsiteX2" fmla="*/ 8474521 w 8474521"/>
              <a:gd name="connsiteY2" fmla="*/ 6950935 h 6950935"/>
              <a:gd name="connsiteX3" fmla="*/ 2433839 w 8474521"/>
              <a:gd name="connsiteY3" fmla="*/ 6939361 h 6950935"/>
              <a:gd name="connsiteX4" fmla="*/ 0 w 8474521"/>
              <a:gd name="connsiteY4" fmla="*/ 3055717 h 6950935"/>
              <a:gd name="connsiteX5" fmla="*/ 385119 w 8474521"/>
              <a:gd name="connsiteY5" fmla="*/ 0 h 6950935"/>
              <a:gd name="connsiteX0" fmla="*/ 385119 w 8474521"/>
              <a:gd name="connsiteY0" fmla="*/ 0 h 6950935"/>
              <a:gd name="connsiteX1" fmla="*/ 8474521 w 8474521"/>
              <a:gd name="connsiteY1" fmla="*/ 34724 h 6950935"/>
              <a:gd name="connsiteX2" fmla="*/ 8474521 w 8474521"/>
              <a:gd name="connsiteY2" fmla="*/ 6950935 h 6950935"/>
              <a:gd name="connsiteX3" fmla="*/ 2433839 w 8474521"/>
              <a:gd name="connsiteY3" fmla="*/ 6939361 h 6950935"/>
              <a:gd name="connsiteX4" fmla="*/ 0 w 8474521"/>
              <a:gd name="connsiteY4" fmla="*/ 3055717 h 6950935"/>
              <a:gd name="connsiteX5" fmla="*/ 385119 w 8474521"/>
              <a:gd name="connsiteY5" fmla="*/ 0 h 6950935"/>
              <a:gd name="connsiteX0" fmla="*/ 385119 w 8474521"/>
              <a:gd name="connsiteY0" fmla="*/ 0 h 6950935"/>
              <a:gd name="connsiteX1" fmla="*/ 8474521 w 8474521"/>
              <a:gd name="connsiteY1" fmla="*/ 34724 h 6950935"/>
              <a:gd name="connsiteX2" fmla="*/ 8474521 w 8474521"/>
              <a:gd name="connsiteY2" fmla="*/ 6950935 h 6950935"/>
              <a:gd name="connsiteX3" fmla="*/ 2433839 w 8474521"/>
              <a:gd name="connsiteY3" fmla="*/ 6939361 h 6950935"/>
              <a:gd name="connsiteX4" fmla="*/ 0 w 8474521"/>
              <a:gd name="connsiteY4" fmla="*/ 3055717 h 6950935"/>
              <a:gd name="connsiteX5" fmla="*/ 385119 w 8474521"/>
              <a:gd name="connsiteY5" fmla="*/ 0 h 6950935"/>
              <a:gd name="connsiteX0" fmla="*/ 385119 w 8474521"/>
              <a:gd name="connsiteY0" fmla="*/ 0 h 6950935"/>
              <a:gd name="connsiteX1" fmla="*/ 8474521 w 8474521"/>
              <a:gd name="connsiteY1" fmla="*/ 34724 h 6950935"/>
              <a:gd name="connsiteX2" fmla="*/ 8474521 w 8474521"/>
              <a:gd name="connsiteY2" fmla="*/ 6950935 h 6950935"/>
              <a:gd name="connsiteX3" fmla="*/ 2433839 w 8474521"/>
              <a:gd name="connsiteY3" fmla="*/ 6939361 h 6950935"/>
              <a:gd name="connsiteX4" fmla="*/ 0 w 8474521"/>
              <a:gd name="connsiteY4" fmla="*/ 3055717 h 6950935"/>
              <a:gd name="connsiteX5" fmla="*/ 385119 w 8474521"/>
              <a:gd name="connsiteY5" fmla="*/ 0 h 6950935"/>
              <a:gd name="connsiteX0" fmla="*/ 385119 w 8474521"/>
              <a:gd name="connsiteY0" fmla="*/ 0 h 6950935"/>
              <a:gd name="connsiteX1" fmla="*/ 8474521 w 8474521"/>
              <a:gd name="connsiteY1" fmla="*/ 34724 h 6950935"/>
              <a:gd name="connsiteX2" fmla="*/ 8474521 w 8474521"/>
              <a:gd name="connsiteY2" fmla="*/ 6950935 h 6950935"/>
              <a:gd name="connsiteX3" fmla="*/ 2433839 w 8474521"/>
              <a:gd name="connsiteY3" fmla="*/ 6939361 h 6950935"/>
              <a:gd name="connsiteX4" fmla="*/ 0 w 8474521"/>
              <a:gd name="connsiteY4" fmla="*/ 3055717 h 6950935"/>
              <a:gd name="connsiteX5" fmla="*/ 385119 w 8474521"/>
              <a:gd name="connsiteY5" fmla="*/ 0 h 6950935"/>
              <a:gd name="connsiteX0" fmla="*/ 199995 w 8289397"/>
              <a:gd name="connsiteY0" fmla="*/ 0 h 6950935"/>
              <a:gd name="connsiteX1" fmla="*/ 8289397 w 8289397"/>
              <a:gd name="connsiteY1" fmla="*/ 34724 h 6950935"/>
              <a:gd name="connsiteX2" fmla="*/ 8289397 w 8289397"/>
              <a:gd name="connsiteY2" fmla="*/ 6950935 h 6950935"/>
              <a:gd name="connsiteX3" fmla="*/ 2248715 w 8289397"/>
              <a:gd name="connsiteY3" fmla="*/ 6939361 h 6950935"/>
              <a:gd name="connsiteX4" fmla="*/ 0 w 8289397"/>
              <a:gd name="connsiteY4" fmla="*/ 3032568 h 6950935"/>
              <a:gd name="connsiteX5" fmla="*/ 199995 w 8289397"/>
              <a:gd name="connsiteY5" fmla="*/ 0 h 6950935"/>
              <a:gd name="connsiteX0" fmla="*/ 0 w 12573649"/>
              <a:gd name="connsiteY0" fmla="*/ 23149 h 6916211"/>
              <a:gd name="connsiteX1" fmla="*/ 12573649 w 12573649"/>
              <a:gd name="connsiteY1" fmla="*/ 0 h 6916211"/>
              <a:gd name="connsiteX2" fmla="*/ 12573649 w 12573649"/>
              <a:gd name="connsiteY2" fmla="*/ 6916211 h 6916211"/>
              <a:gd name="connsiteX3" fmla="*/ 6532967 w 12573649"/>
              <a:gd name="connsiteY3" fmla="*/ 6904637 h 6916211"/>
              <a:gd name="connsiteX4" fmla="*/ 4284252 w 12573649"/>
              <a:gd name="connsiteY4" fmla="*/ 2997844 h 6916211"/>
              <a:gd name="connsiteX5" fmla="*/ 0 w 12573649"/>
              <a:gd name="connsiteY5" fmla="*/ 23149 h 6916211"/>
              <a:gd name="connsiteX0" fmla="*/ 122971 w 12696620"/>
              <a:gd name="connsiteY0" fmla="*/ 23149 h 6916211"/>
              <a:gd name="connsiteX1" fmla="*/ 12696620 w 12696620"/>
              <a:gd name="connsiteY1" fmla="*/ 0 h 6916211"/>
              <a:gd name="connsiteX2" fmla="*/ 12696620 w 12696620"/>
              <a:gd name="connsiteY2" fmla="*/ 6916211 h 6916211"/>
              <a:gd name="connsiteX3" fmla="*/ 6655938 w 12696620"/>
              <a:gd name="connsiteY3" fmla="*/ 6904637 h 6916211"/>
              <a:gd name="connsiteX4" fmla="*/ 122971 w 12696620"/>
              <a:gd name="connsiteY4" fmla="*/ 23149 h 6916211"/>
              <a:gd name="connsiteX0" fmla="*/ 1283636 w 13857285"/>
              <a:gd name="connsiteY0" fmla="*/ 229043 h 7122105"/>
              <a:gd name="connsiteX1" fmla="*/ 13857285 w 13857285"/>
              <a:gd name="connsiteY1" fmla="*/ 205894 h 7122105"/>
              <a:gd name="connsiteX2" fmla="*/ 13857285 w 13857285"/>
              <a:gd name="connsiteY2" fmla="*/ 7122105 h 7122105"/>
              <a:gd name="connsiteX3" fmla="*/ 7816603 w 13857285"/>
              <a:gd name="connsiteY3" fmla="*/ 7110531 h 7122105"/>
              <a:gd name="connsiteX4" fmla="*/ 1154371 w 13857285"/>
              <a:gd name="connsiteY4" fmla="*/ 611009 h 7122105"/>
              <a:gd name="connsiteX5" fmla="*/ 1283636 w 13857285"/>
              <a:gd name="connsiteY5" fmla="*/ 229043 h 7122105"/>
              <a:gd name="connsiteX0" fmla="*/ 1129914 w 13703563"/>
              <a:gd name="connsiteY0" fmla="*/ 23149 h 6916211"/>
              <a:gd name="connsiteX1" fmla="*/ 13703563 w 13703563"/>
              <a:gd name="connsiteY1" fmla="*/ 0 h 6916211"/>
              <a:gd name="connsiteX2" fmla="*/ 13703563 w 13703563"/>
              <a:gd name="connsiteY2" fmla="*/ 6916211 h 6916211"/>
              <a:gd name="connsiteX3" fmla="*/ 7662881 w 13703563"/>
              <a:gd name="connsiteY3" fmla="*/ 6904637 h 6916211"/>
              <a:gd name="connsiteX4" fmla="*/ 1410880 w 13703563"/>
              <a:gd name="connsiteY4" fmla="*/ 1423687 h 6916211"/>
              <a:gd name="connsiteX5" fmla="*/ 1129914 w 13703563"/>
              <a:gd name="connsiteY5" fmla="*/ 23149 h 6916211"/>
              <a:gd name="connsiteX0" fmla="*/ 791256 w 13364905"/>
              <a:gd name="connsiteY0" fmla="*/ 23149 h 6916211"/>
              <a:gd name="connsiteX1" fmla="*/ 13364905 w 13364905"/>
              <a:gd name="connsiteY1" fmla="*/ 0 h 6916211"/>
              <a:gd name="connsiteX2" fmla="*/ 13364905 w 13364905"/>
              <a:gd name="connsiteY2" fmla="*/ 6916211 h 6916211"/>
              <a:gd name="connsiteX3" fmla="*/ 7324223 w 13364905"/>
              <a:gd name="connsiteY3" fmla="*/ 6904637 h 6916211"/>
              <a:gd name="connsiteX4" fmla="*/ 2444373 w 13364905"/>
              <a:gd name="connsiteY4" fmla="*/ 1504710 h 6916211"/>
              <a:gd name="connsiteX5" fmla="*/ 791256 w 13364905"/>
              <a:gd name="connsiteY5" fmla="*/ 23149 h 6916211"/>
              <a:gd name="connsiteX0" fmla="*/ 1016530 w 13590179"/>
              <a:gd name="connsiteY0" fmla="*/ 23149 h 6916211"/>
              <a:gd name="connsiteX1" fmla="*/ 13590179 w 13590179"/>
              <a:gd name="connsiteY1" fmla="*/ 0 h 6916211"/>
              <a:gd name="connsiteX2" fmla="*/ 13590179 w 13590179"/>
              <a:gd name="connsiteY2" fmla="*/ 6916211 h 6916211"/>
              <a:gd name="connsiteX3" fmla="*/ 7549497 w 13590179"/>
              <a:gd name="connsiteY3" fmla="*/ 6904637 h 6916211"/>
              <a:gd name="connsiteX4" fmla="*/ 1665288 w 13590179"/>
              <a:gd name="connsiteY4" fmla="*/ 1759353 h 6916211"/>
              <a:gd name="connsiteX5" fmla="*/ 1016530 w 13590179"/>
              <a:gd name="connsiteY5" fmla="*/ 23149 h 6916211"/>
              <a:gd name="connsiteX0" fmla="*/ 1016530 w 13590179"/>
              <a:gd name="connsiteY0" fmla="*/ 23149 h 6916211"/>
              <a:gd name="connsiteX1" fmla="*/ 13590179 w 13590179"/>
              <a:gd name="connsiteY1" fmla="*/ 0 h 6916211"/>
              <a:gd name="connsiteX2" fmla="*/ 13590179 w 13590179"/>
              <a:gd name="connsiteY2" fmla="*/ 6916211 h 6916211"/>
              <a:gd name="connsiteX3" fmla="*/ 7549497 w 13590179"/>
              <a:gd name="connsiteY3" fmla="*/ 6904637 h 6916211"/>
              <a:gd name="connsiteX4" fmla="*/ 1665288 w 13590179"/>
              <a:gd name="connsiteY4" fmla="*/ 1759353 h 6916211"/>
              <a:gd name="connsiteX5" fmla="*/ 1016530 w 13590179"/>
              <a:gd name="connsiteY5" fmla="*/ 23149 h 6916211"/>
              <a:gd name="connsiteX0" fmla="*/ 0 w 12573649"/>
              <a:gd name="connsiteY0" fmla="*/ 23149 h 6916211"/>
              <a:gd name="connsiteX1" fmla="*/ 12573649 w 12573649"/>
              <a:gd name="connsiteY1" fmla="*/ 0 h 6916211"/>
              <a:gd name="connsiteX2" fmla="*/ 12573649 w 12573649"/>
              <a:gd name="connsiteY2" fmla="*/ 6916211 h 6916211"/>
              <a:gd name="connsiteX3" fmla="*/ 6532967 w 12573649"/>
              <a:gd name="connsiteY3" fmla="*/ 6904637 h 6916211"/>
              <a:gd name="connsiteX4" fmla="*/ 648758 w 12573649"/>
              <a:gd name="connsiteY4" fmla="*/ 1759353 h 6916211"/>
              <a:gd name="connsiteX5" fmla="*/ 0 w 12573649"/>
              <a:gd name="connsiteY5" fmla="*/ 23149 h 6916211"/>
              <a:gd name="connsiteX0" fmla="*/ 0 w 12573649"/>
              <a:gd name="connsiteY0" fmla="*/ 23149 h 6916211"/>
              <a:gd name="connsiteX1" fmla="*/ 12573649 w 12573649"/>
              <a:gd name="connsiteY1" fmla="*/ 0 h 6916211"/>
              <a:gd name="connsiteX2" fmla="*/ 12573649 w 12573649"/>
              <a:gd name="connsiteY2" fmla="*/ 6916211 h 6916211"/>
              <a:gd name="connsiteX3" fmla="*/ 6532967 w 12573649"/>
              <a:gd name="connsiteY3" fmla="*/ 6904637 h 6916211"/>
              <a:gd name="connsiteX4" fmla="*/ 648758 w 12573649"/>
              <a:gd name="connsiteY4" fmla="*/ 1759353 h 6916211"/>
              <a:gd name="connsiteX5" fmla="*/ 0 w 12573649"/>
              <a:gd name="connsiteY5" fmla="*/ 23149 h 6916211"/>
              <a:gd name="connsiteX0" fmla="*/ 0 w 12573649"/>
              <a:gd name="connsiteY0" fmla="*/ 23149 h 6916211"/>
              <a:gd name="connsiteX1" fmla="*/ 12573649 w 12573649"/>
              <a:gd name="connsiteY1" fmla="*/ 0 h 6916211"/>
              <a:gd name="connsiteX2" fmla="*/ 12573649 w 12573649"/>
              <a:gd name="connsiteY2" fmla="*/ 6916211 h 6916211"/>
              <a:gd name="connsiteX3" fmla="*/ 6532967 w 12573649"/>
              <a:gd name="connsiteY3" fmla="*/ 6904637 h 6916211"/>
              <a:gd name="connsiteX4" fmla="*/ 648758 w 12573649"/>
              <a:gd name="connsiteY4" fmla="*/ 1759353 h 6916211"/>
              <a:gd name="connsiteX5" fmla="*/ 0 w 12573649"/>
              <a:gd name="connsiteY5" fmla="*/ 23149 h 6916211"/>
              <a:gd name="connsiteX0" fmla="*/ 0 w 12573649"/>
              <a:gd name="connsiteY0" fmla="*/ 23149 h 6916211"/>
              <a:gd name="connsiteX1" fmla="*/ 12573649 w 12573649"/>
              <a:gd name="connsiteY1" fmla="*/ 0 h 6916211"/>
              <a:gd name="connsiteX2" fmla="*/ 12573649 w 12573649"/>
              <a:gd name="connsiteY2" fmla="*/ 6916211 h 6916211"/>
              <a:gd name="connsiteX3" fmla="*/ 6532967 w 12573649"/>
              <a:gd name="connsiteY3" fmla="*/ 6904637 h 6916211"/>
              <a:gd name="connsiteX4" fmla="*/ 988259 w 12573649"/>
              <a:gd name="connsiteY4" fmla="*/ 2071869 h 6916211"/>
              <a:gd name="connsiteX5" fmla="*/ 0 w 12573649"/>
              <a:gd name="connsiteY5" fmla="*/ 23149 h 6916211"/>
              <a:gd name="connsiteX0" fmla="*/ 0 w 12573649"/>
              <a:gd name="connsiteY0" fmla="*/ 23149 h 6916211"/>
              <a:gd name="connsiteX1" fmla="*/ 12573649 w 12573649"/>
              <a:gd name="connsiteY1" fmla="*/ 0 h 6916211"/>
              <a:gd name="connsiteX2" fmla="*/ 12573649 w 12573649"/>
              <a:gd name="connsiteY2" fmla="*/ 6916211 h 6916211"/>
              <a:gd name="connsiteX3" fmla="*/ 6532967 w 12573649"/>
              <a:gd name="connsiteY3" fmla="*/ 6904637 h 6916211"/>
              <a:gd name="connsiteX4" fmla="*/ 776070 w 12573649"/>
              <a:gd name="connsiteY4" fmla="*/ 2025570 h 6916211"/>
              <a:gd name="connsiteX5" fmla="*/ 0 w 12573649"/>
              <a:gd name="connsiteY5" fmla="*/ 23149 h 6916211"/>
              <a:gd name="connsiteX0" fmla="*/ 0 w 12573649"/>
              <a:gd name="connsiteY0" fmla="*/ 23149 h 6916211"/>
              <a:gd name="connsiteX1" fmla="*/ 12573649 w 12573649"/>
              <a:gd name="connsiteY1" fmla="*/ 0 h 6916211"/>
              <a:gd name="connsiteX2" fmla="*/ 12573649 w 12573649"/>
              <a:gd name="connsiteY2" fmla="*/ 6916211 h 6916211"/>
              <a:gd name="connsiteX3" fmla="*/ 6532967 w 12573649"/>
              <a:gd name="connsiteY3" fmla="*/ 6904637 h 6916211"/>
              <a:gd name="connsiteX4" fmla="*/ 2346266 w 12573649"/>
              <a:gd name="connsiteY4" fmla="*/ 3611302 h 6916211"/>
              <a:gd name="connsiteX5" fmla="*/ 776070 w 12573649"/>
              <a:gd name="connsiteY5" fmla="*/ 2025570 h 6916211"/>
              <a:gd name="connsiteX6" fmla="*/ 0 w 12573649"/>
              <a:gd name="connsiteY6" fmla="*/ 23149 h 6916211"/>
              <a:gd name="connsiteX0" fmla="*/ 0 w 12573649"/>
              <a:gd name="connsiteY0" fmla="*/ 23149 h 6916211"/>
              <a:gd name="connsiteX1" fmla="*/ 12573649 w 12573649"/>
              <a:gd name="connsiteY1" fmla="*/ 0 h 6916211"/>
              <a:gd name="connsiteX2" fmla="*/ 12573649 w 12573649"/>
              <a:gd name="connsiteY2" fmla="*/ 6916211 h 6916211"/>
              <a:gd name="connsiteX3" fmla="*/ 6532967 w 12573649"/>
              <a:gd name="connsiteY3" fmla="*/ 6904637 h 6916211"/>
              <a:gd name="connsiteX4" fmla="*/ 3973044 w 12573649"/>
              <a:gd name="connsiteY4" fmla="*/ 2882096 h 6916211"/>
              <a:gd name="connsiteX5" fmla="*/ 776070 w 12573649"/>
              <a:gd name="connsiteY5" fmla="*/ 2025570 h 6916211"/>
              <a:gd name="connsiteX6" fmla="*/ 0 w 12573649"/>
              <a:gd name="connsiteY6" fmla="*/ 23149 h 6916211"/>
              <a:gd name="connsiteX0" fmla="*/ 0 w 12573649"/>
              <a:gd name="connsiteY0" fmla="*/ 23149 h 6916211"/>
              <a:gd name="connsiteX1" fmla="*/ 12573649 w 12573649"/>
              <a:gd name="connsiteY1" fmla="*/ 0 h 6916211"/>
              <a:gd name="connsiteX2" fmla="*/ 12573649 w 12573649"/>
              <a:gd name="connsiteY2" fmla="*/ 6916211 h 6916211"/>
              <a:gd name="connsiteX3" fmla="*/ 6532967 w 12573649"/>
              <a:gd name="connsiteY3" fmla="*/ 6904637 h 6916211"/>
              <a:gd name="connsiteX4" fmla="*/ 4850089 w 12573649"/>
              <a:gd name="connsiteY4" fmla="*/ 4699323 h 6916211"/>
              <a:gd name="connsiteX5" fmla="*/ 3973044 w 12573649"/>
              <a:gd name="connsiteY5" fmla="*/ 2882096 h 6916211"/>
              <a:gd name="connsiteX6" fmla="*/ 776070 w 12573649"/>
              <a:gd name="connsiteY6" fmla="*/ 2025570 h 6916211"/>
              <a:gd name="connsiteX7" fmla="*/ 0 w 12573649"/>
              <a:gd name="connsiteY7" fmla="*/ 23149 h 6916211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850089 w 12573649"/>
              <a:gd name="connsiteY4" fmla="*/ 4699323 h 6916212"/>
              <a:gd name="connsiteX5" fmla="*/ 3973044 w 12573649"/>
              <a:gd name="connsiteY5" fmla="*/ 2882096 h 6916212"/>
              <a:gd name="connsiteX6" fmla="*/ 776070 w 12573649"/>
              <a:gd name="connsiteY6" fmla="*/ 2025570 h 6916212"/>
              <a:gd name="connsiteX7" fmla="*/ 0 w 12573649"/>
              <a:gd name="connsiteY7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835943 w 12573649"/>
              <a:gd name="connsiteY4" fmla="*/ 4398381 h 6916212"/>
              <a:gd name="connsiteX5" fmla="*/ 3973044 w 12573649"/>
              <a:gd name="connsiteY5" fmla="*/ 2882096 h 6916212"/>
              <a:gd name="connsiteX6" fmla="*/ 776070 w 12573649"/>
              <a:gd name="connsiteY6" fmla="*/ 2025570 h 6916212"/>
              <a:gd name="connsiteX7" fmla="*/ 0 w 12573649"/>
              <a:gd name="connsiteY7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835943 w 12573649"/>
              <a:gd name="connsiteY4" fmla="*/ 4398381 h 6916212"/>
              <a:gd name="connsiteX5" fmla="*/ 3973044 w 12573649"/>
              <a:gd name="connsiteY5" fmla="*/ 2882096 h 6916212"/>
              <a:gd name="connsiteX6" fmla="*/ 776070 w 12573649"/>
              <a:gd name="connsiteY6" fmla="*/ 2025570 h 6916212"/>
              <a:gd name="connsiteX7" fmla="*/ 0 w 12573649"/>
              <a:gd name="connsiteY7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835943 w 12573649"/>
              <a:gd name="connsiteY4" fmla="*/ 4398381 h 6916212"/>
              <a:gd name="connsiteX5" fmla="*/ 3973044 w 12573649"/>
              <a:gd name="connsiteY5" fmla="*/ 2882096 h 6916212"/>
              <a:gd name="connsiteX6" fmla="*/ 776070 w 12573649"/>
              <a:gd name="connsiteY6" fmla="*/ 2025570 h 6916212"/>
              <a:gd name="connsiteX7" fmla="*/ 0 w 12573649"/>
              <a:gd name="connsiteY7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864234 w 12573649"/>
              <a:gd name="connsiteY4" fmla="*/ 4629875 h 6916212"/>
              <a:gd name="connsiteX5" fmla="*/ 3973044 w 12573649"/>
              <a:gd name="connsiteY5" fmla="*/ 2882096 h 6916212"/>
              <a:gd name="connsiteX6" fmla="*/ 776070 w 12573649"/>
              <a:gd name="connsiteY6" fmla="*/ 2025570 h 6916212"/>
              <a:gd name="connsiteX7" fmla="*/ 0 w 12573649"/>
              <a:gd name="connsiteY7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454004 w 12573649"/>
              <a:gd name="connsiteY4" fmla="*/ 5671595 h 6916212"/>
              <a:gd name="connsiteX5" fmla="*/ 4864234 w 12573649"/>
              <a:gd name="connsiteY5" fmla="*/ 4629875 h 6916212"/>
              <a:gd name="connsiteX6" fmla="*/ 3973044 w 12573649"/>
              <a:gd name="connsiteY6" fmla="*/ 2882096 h 6916212"/>
              <a:gd name="connsiteX7" fmla="*/ 776070 w 12573649"/>
              <a:gd name="connsiteY7" fmla="*/ 2025570 h 6916212"/>
              <a:gd name="connsiteX8" fmla="*/ 0 w 12573649"/>
              <a:gd name="connsiteY8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454004 w 12573649"/>
              <a:gd name="connsiteY4" fmla="*/ 5671595 h 6916212"/>
              <a:gd name="connsiteX5" fmla="*/ 4835943 w 12573649"/>
              <a:gd name="connsiteY5" fmla="*/ 4433106 h 6916212"/>
              <a:gd name="connsiteX6" fmla="*/ 3973044 w 12573649"/>
              <a:gd name="connsiteY6" fmla="*/ 2882096 h 6916212"/>
              <a:gd name="connsiteX7" fmla="*/ 776070 w 12573649"/>
              <a:gd name="connsiteY7" fmla="*/ 2025570 h 6916212"/>
              <a:gd name="connsiteX8" fmla="*/ 0 w 12573649"/>
              <a:gd name="connsiteY8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454004 w 12573649"/>
              <a:gd name="connsiteY4" fmla="*/ 5671595 h 6916212"/>
              <a:gd name="connsiteX5" fmla="*/ 3973044 w 12573649"/>
              <a:gd name="connsiteY5" fmla="*/ 2882096 h 6916212"/>
              <a:gd name="connsiteX6" fmla="*/ 776070 w 12573649"/>
              <a:gd name="connsiteY6" fmla="*/ 2025570 h 6916212"/>
              <a:gd name="connsiteX7" fmla="*/ 0 w 12573649"/>
              <a:gd name="connsiteY7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454004 w 12573649"/>
              <a:gd name="connsiteY4" fmla="*/ 5671595 h 6916212"/>
              <a:gd name="connsiteX5" fmla="*/ 4850089 w 12573649"/>
              <a:gd name="connsiteY5" fmla="*/ 4641448 h 6916212"/>
              <a:gd name="connsiteX6" fmla="*/ 3973044 w 12573649"/>
              <a:gd name="connsiteY6" fmla="*/ 2882096 h 6916212"/>
              <a:gd name="connsiteX7" fmla="*/ 776070 w 12573649"/>
              <a:gd name="connsiteY7" fmla="*/ 2025570 h 6916212"/>
              <a:gd name="connsiteX8" fmla="*/ 0 w 12573649"/>
              <a:gd name="connsiteY8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850089 w 12573649"/>
              <a:gd name="connsiteY4" fmla="*/ 4641448 h 6916212"/>
              <a:gd name="connsiteX5" fmla="*/ 3973044 w 12573649"/>
              <a:gd name="connsiteY5" fmla="*/ 2882096 h 6916212"/>
              <a:gd name="connsiteX6" fmla="*/ 776070 w 12573649"/>
              <a:gd name="connsiteY6" fmla="*/ 2025570 h 6916212"/>
              <a:gd name="connsiteX7" fmla="*/ 0 w 12573649"/>
              <a:gd name="connsiteY7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3973044 w 12573649"/>
              <a:gd name="connsiteY4" fmla="*/ 2882096 h 6916212"/>
              <a:gd name="connsiteX5" fmla="*/ 776070 w 12573649"/>
              <a:gd name="connsiteY5" fmla="*/ 2025570 h 6916212"/>
              <a:gd name="connsiteX6" fmla="*/ 0 w 12573649"/>
              <a:gd name="connsiteY6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807652 w 12573649"/>
              <a:gd name="connsiteY4" fmla="*/ 5023413 h 6916212"/>
              <a:gd name="connsiteX5" fmla="*/ 3973044 w 12573649"/>
              <a:gd name="connsiteY5" fmla="*/ 2882096 h 6916212"/>
              <a:gd name="connsiteX6" fmla="*/ 776070 w 12573649"/>
              <a:gd name="connsiteY6" fmla="*/ 2025570 h 6916212"/>
              <a:gd name="connsiteX7" fmla="*/ 0 w 12573649"/>
              <a:gd name="connsiteY7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807652 w 12573649"/>
              <a:gd name="connsiteY4" fmla="*/ 5023413 h 6916212"/>
              <a:gd name="connsiteX5" fmla="*/ 3973044 w 12573649"/>
              <a:gd name="connsiteY5" fmla="*/ 2882096 h 6916212"/>
              <a:gd name="connsiteX6" fmla="*/ 776070 w 12573649"/>
              <a:gd name="connsiteY6" fmla="*/ 2025570 h 6916212"/>
              <a:gd name="connsiteX7" fmla="*/ 0 w 12573649"/>
              <a:gd name="connsiteY7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807652 w 12573649"/>
              <a:gd name="connsiteY4" fmla="*/ 5023413 h 6916212"/>
              <a:gd name="connsiteX5" fmla="*/ 3973044 w 12573649"/>
              <a:gd name="connsiteY5" fmla="*/ 2882096 h 6916212"/>
              <a:gd name="connsiteX6" fmla="*/ 776070 w 12573649"/>
              <a:gd name="connsiteY6" fmla="*/ 2025570 h 6916212"/>
              <a:gd name="connsiteX7" fmla="*/ 0 w 12573649"/>
              <a:gd name="connsiteY7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807652 w 12573649"/>
              <a:gd name="connsiteY4" fmla="*/ 5023413 h 6916212"/>
              <a:gd name="connsiteX5" fmla="*/ 3973044 w 12573649"/>
              <a:gd name="connsiteY5" fmla="*/ 2882096 h 6916212"/>
              <a:gd name="connsiteX6" fmla="*/ 776070 w 12573649"/>
              <a:gd name="connsiteY6" fmla="*/ 2025570 h 6916212"/>
              <a:gd name="connsiteX7" fmla="*/ 0 w 12573649"/>
              <a:gd name="connsiteY7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807652 w 12573649"/>
              <a:gd name="connsiteY4" fmla="*/ 5023413 h 6916212"/>
              <a:gd name="connsiteX5" fmla="*/ 3973044 w 12573649"/>
              <a:gd name="connsiteY5" fmla="*/ 2882096 h 6916212"/>
              <a:gd name="connsiteX6" fmla="*/ 3067707 w 12573649"/>
              <a:gd name="connsiteY6" fmla="*/ 2488557 h 6916212"/>
              <a:gd name="connsiteX7" fmla="*/ 776070 w 12573649"/>
              <a:gd name="connsiteY7" fmla="*/ 2025570 h 6916212"/>
              <a:gd name="connsiteX8" fmla="*/ 0 w 12573649"/>
              <a:gd name="connsiteY8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807652 w 12573649"/>
              <a:gd name="connsiteY4" fmla="*/ 5023413 h 6916212"/>
              <a:gd name="connsiteX5" fmla="*/ 3067707 w 12573649"/>
              <a:gd name="connsiteY5" fmla="*/ 2488557 h 6916212"/>
              <a:gd name="connsiteX6" fmla="*/ 776070 w 12573649"/>
              <a:gd name="connsiteY6" fmla="*/ 2025570 h 6916212"/>
              <a:gd name="connsiteX7" fmla="*/ 0 w 12573649"/>
              <a:gd name="connsiteY7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807652 w 12573649"/>
              <a:gd name="connsiteY4" fmla="*/ 5023413 h 6916212"/>
              <a:gd name="connsiteX5" fmla="*/ 3633542 w 12573649"/>
              <a:gd name="connsiteY5" fmla="*/ 2615878 h 6916212"/>
              <a:gd name="connsiteX6" fmla="*/ 776070 w 12573649"/>
              <a:gd name="connsiteY6" fmla="*/ 2025570 h 6916212"/>
              <a:gd name="connsiteX7" fmla="*/ 0 w 12573649"/>
              <a:gd name="connsiteY7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807652 w 12573649"/>
              <a:gd name="connsiteY4" fmla="*/ 5023413 h 6916212"/>
              <a:gd name="connsiteX5" fmla="*/ 3633542 w 12573649"/>
              <a:gd name="connsiteY5" fmla="*/ 2615878 h 6916212"/>
              <a:gd name="connsiteX6" fmla="*/ 776070 w 12573649"/>
              <a:gd name="connsiteY6" fmla="*/ 2025570 h 6916212"/>
              <a:gd name="connsiteX7" fmla="*/ 0 w 12573649"/>
              <a:gd name="connsiteY7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934964 w 12573649"/>
              <a:gd name="connsiteY4" fmla="*/ 5000263 h 6916212"/>
              <a:gd name="connsiteX5" fmla="*/ 3633542 w 12573649"/>
              <a:gd name="connsiteY5" fmla="*/ 2615878 h 6916212"/>
              <a:gd name="connsiteX6" fmla="*/ 776070 w 12573649"/>
              <a:gd name="connsiteY6" fmla="*/ 2025570 h 6916212"/>
              <a:gd name="connsiteX7" fmla="*/ 0 w 12573649"/>
              <a:gd name="connsiteY7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3633542 w 12573649"/>
              <a:gd name="connsiteY4" fmla="*/ 2615878 h 6916212"/>
              <a:gd name="connsiteX5" fmla="*/ 776070 w 12573649"/>
              <a:gd name="connsiteY5" fmla="*/ 2025570 h 6916212"/>
              <a:gd name="connsiteX6" fmla="*/ 0 w 12573649"/>
              <a:gd name="connsiteY6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3633542 w 12573649"/>
              <a:gd name="connsiteY4" fmla="*/ 2615878 h 6916212"/>
              <a:gd name="connsiteX5" fmla="*/ 776070 w 12573649"/>
              <a:gd name="connsiteY5" fmla="*/ 2025570 h 6916212"/>
              <a:gd name="connsiteX6" fmla="*/ 0 w 12573649"/>
              <a:gd name="connsiteY6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776070 w 12573649"/>
              <a:gd name="connsiteY4" fmla="*/ 2025570 h 6916212"/>
              <a:gd name="connsiteX5" fmla="*/ 0 w 12573649"/>
              <a:gd name="connsiteY5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227669 w 12573649"/>
              <a:gd name="connsiteY4" fmla="*/ 3183038 h 6916212"/>
              <a:gd name="connsiteX5" fmla="*/ 0 w 12573649"/>
              <a:gd name="connsiteY5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227669 w 12573649"/>
              <a:gd name="connsiteY4" fmla="*/ 3183038 h 6916212"/>
              <a:gd name="connsiteX5" fmla="*/ 0 w 12573649"/>
              <a:gd name="connsiteY5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535407 w 12573649"/>
              <a:gd name="connsiteY4" fmla="*/ 2430684 h 6916212"/>
              <a:gd name="connsiteX5" fmla="*/ 0 w 12573649"/>
              <a:gd name="connsiteY5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2792107 w 12573649"/>
              <a:gd name="connsiteY4" fmla="*/ 2067977 h 6916212"/>
              <a:gd name="connsiteX5" fmla="*/ 0 w 12573649"/>
              <a:gd name="connsiteY5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535408 w 12573649"/>
              <a:gd name="connsiteY4" fmla="*/ 2450835 h 6916212"/>
              <a:gd name="connsiteX5" fmla="*/ 0 w 12573649"/>
              <a:gd name="connsiteY5" fmla="*/ 23149 h 6916212"/>
              <a:gd name="connsiteX0" fmla="*/ 294641 w 12868290"/>
              <a:gd name="connsiteY0" fmla="*/ 23149 h 6916212"/>
              <a:gd name="connsiteX1" fmla="*/ 12868290 w 12868290"/>
              <a:gd name="connsiteY1" fmla="*/ 0 h 6916212"/>
              <a:gd name="connsiteX2" fmla="*/ 12868290 w 12868290"/>
              <a:gd name="connsiteY2" fmla="*/ 6916211 h 6916212"/>
              <a:gd name="connsiteX3" fmla="*/ 4564266 w 12868290"/>
              <a:gd name="connsiteY3" fmla="*/ 6916212 h 6916212"/>
              <a:gd name="connsiteX4" fmla="*/ 4830049 w 12868290"/>
              <a:gd name="connsiteY4" fmla="*/ 2450835 h 6916212"/>
              <a:gd name="connsiteX5" fmla="*/ 4049238 w 12868290"/>
              <a:gd name="connsiteY5" fmla="*/ 2065416 h 6916212"/>
              <a:gd name="connsiteX6" fmla="*/ 294641 w 12868290"/>
              <a:gd name="connsiteY6" fmla="*/ 23149 h 6916212"/>
              <a:gd name="connsiteX0" fmla="*/ 294641 w 12868290"/>
              <a:gd name="connsiteY0" fmla="*/ 23149 h 6916212"/>
              <a:gd name="connsiteX1" fmla="*/ 12868290 w 12868290"/>
              <a:gd name="connsiteY1" fmla="*/ 0 h 6916212"/>
              <a:gd name="connsiteX2" fmla="*/ 12868290 w 12868290"/>
              <a:gd name="connsiteY2" fmla="*/ 6916211 h 6916212"/>
              <a:gd name="connsiteX3" fmla="*/ 4564266 w 12868290"/>
              <a:gd name="connsiteY3" fmla="*/ 6916212 h 6916212"/>
              <a:gd name="connsiteX4" fmla="*/ 5188964 w 12868290"/>
              <a:gd name="connsiteY4" fmla="*/ 3589332 h 6916212"/>
              <a:gd name="connsiteX5" fmla="*/ 4049238 w 12868290"/>
              <a:gd name="connsiteY5" fmla="*/ 2065416 h 6916212"/>
              <a:gd name="connsiteX6" fmla="*/ 294641 w 12868290"/>
              <a:gd name="connsiteY6" fmla="*/ 23149 h 6916212"/>
              <a:gd name="connsiteX0" fmla="*/ 388312 w 12961961"/>
              <a:gd name="connsiteY0" fmla="*/ 23149 h 6916212"/>
              <a:gd name="connsiteX1" fmla="*/ 12961961 w 12961961"/>
              <a:gd name="connsiteY1" fmla="*/ 0 h 6916212"/>
              <a:gd name="connsiteX2" fmla="*/ 12961961 w 12961961"/>
              <a:gd name="connsiteY2" fmla="*/ 6916211 h 6916212"/>
              <a:gd name="connsiteX3" fmla="*/ 4657937 w 12961961"/>
              <a:gd name="connsiteY3" fmla="*/ 6916212 h 6916212"/>
              <a:gd name="connsiteX4" fmla="*/ 5282635 w 12961961"/>
              <a:gd name="connsiteY4" fmla="*/ 3589332 h 6916212"/>
              <a:gd name="connsiteX5" fmla="*/ 2796979 w 12961961"/>
              <a:gd name="connsiteY5" fmla="*/ 2035190 h 6916212"/>
              <a:gd name="connsiteX6" fmla="*/ 388312 w 12961961"/>
              <a:gd name="connsiteY6" fmla="*/ 23149 h 6916212"/>
              <a:gd name="connsiteX0" fmla="*/ 370597 w 12944246"/>
              <a:gd name="connsiteY0" fmla="*/ 23149 h 6916212"/>
              <a:gd name="connsiteX1" fmla="*/ 12944246 w 12944246"/>
              <a:gd name="connsiteY1" fmla="*/ 0 h 6916212"/>
              <a:gd name="connsiteX2" fmla="*/ 12944246 w 12944246"/>
              <a:gd name="connsiteY2" fmla="*/ 6916211 h 6916212"/>
              <a:gd name="connsiteX3" fmla="*/ 4640222 w 12944246"/>
              <a:gd name="connsiteY3" fmla="*/ 6916212 h 6916212"/>
              <a:gd name="connsiteX4" fmla="*/ 5264920 w 12944246"/>
              <a:gd name="connsiteY4" fmla="*/ 3589332 h 6916212"/>
              <a:gd name="connsiteX5" fmla="*/ 2779264 w 12944246"/>
              <a:gd name="connsiteY5" fmla="*/ 2035190 h 6916212"/>
              <a:gd name="connsiteX6" fmla="*/ 370597 w 12944246"/>
              <a:gd name="connsiteY6" fmla="*/ 23149 h 6916212"/>
              <a:gd name="connsiteX0" fmla="*/ 357165 w 12930814"/>
              <a:gd name="connsiteY0" fmla="*/ 23149 h 6916212"/>
              <a:gd name="connsiteX1" fmla="*/ 12930814 w 12930814"/>
              <a:gd name="connsiteY1" fmla="*/ 0 h 6916212"/>
              <a:gd name="connsiteX2" fmla="*/ 12930814 w 12930814"/>
              <a:gd name="connsiteY2" fmla="*/ 6916211 h 6916212"/>
              <a:gd name="connsiteX3" fmla="*/ 4626790 w 12930814"/>
              <a:gd name="connsiteY3" fmla="*/ 6916212 h 6916212"/>
              <a:gd name="connsiteX4" fmla="*/ 5251488 w 12930814"/>
              <a:gd name="connsiteY4" fmla="*/ 3589332 h 6916212"/>
              <a:gd name="connsiteX5" fmla="*/ 2932471 w 12930814"/>
              <a:gd name="connsiteY5" fmla="*/ 1873987 h 6916212"/>
              <a:gd name="connsiteX6" fmla="*/ 357165 w 12930814"/>
              <a:gd name="connsiteY6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894323 w 12573649"/>
              <a:gd name="connsiteY4" fmla="*/ 3589332 h 6916212"/>
              <a:gd name="connsiteX5" fmla="*/ 2575306 w 12573649"/>
              <a:gd name="connsiteY5" fmla="*/ 1873987 h 6916212"/>
              <a:gd name="connsiteX6" fmla="*/ 0 w 12573649"/>
              <a:gd name="connsiteY6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894323 w 12573649"/>
              <a:gd name="connsiteY4" fmla="*/ 3589332 h 6916212"/>
              <a:gd name="connsiteX5" fmla="*/ 2575306 w 12573649"/>
              <a:gd name="connsiteY5" fmla="*/ 1873987 h 6916212"/>
              <a:gd name="connsiteX6" fmla="*/ 0 w 12573649"/>
              <a:gd name="connsiteY6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894323 w 12573649"/>
              <a:gd name="connsiteY4" fmla="*/ 3589332 h 6916212"/>
              <a:gd name="connsiteX5" fmla="*/ 2575306 w 12573649"/>
              <a:gd name="connsiteY5" fmla="*/ 1873987 h 6916212"/>
              <a:gd name="connsiteX6" fmla="*/ 0 w 12573649"/>
              <a:gd name="connsiteY6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894323 w 12573649"/>
              <a:gd name="connsiteY4" fmla="*/ 3589332 h 6916212"/>
              <a:gd name="connsiteX5" fmla="*/ 2575306 w 12573649"/>
              <a:gd name="connsiteY5" fmla="*/ 1873987 h 6916212"/>
              <a:gd name="connsiteX6" fmla="*/ 0 w 12573649"/>
              <a:gd name="connsiteY6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3074112 w 12573649"/>
              <a:gd name="connsiteY4" fmla="*/ 4093092 h 6916212"/>
              <a:gd name="connsiteX5" fmla="*/ 2575306 w 12573649"/>
              <a:gd name="connsiteY5" fmla="*/ 1873987 h 6916212"/>
              <a:gd name="connsiteX6" fmla="*/ 0 w 12573649"/>
              <a:gd name="connsiteY6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3074112 w 12573649"/>
              <a:gd name="connsiteY4" fmla="*/ 4093092 h 6916212"/>
              <a:gd name="connsiteX5" fmla="*/ 2575306 w 12573649"/>
              <a:gd name="connsiteY5" fmla="*/ 1873987 h 6916212"/>
              <a:gd name="connsiteX6" fmla="*/ 0 w 12573649"/>
              <a:gd name="connsiteY6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189312 w 12573649"/>
              <a:gd name="connsiteY4" fmla="*/ 4747980 h 6916212"/>
              <a:gd name="connsiteX5" fmla="*/ 2575306 w 12573649"/>
              <a:gd name="connsiteY5" fmla="*/ 1873987 h 6916212"/>
              <a:gd name="connsiteX6" fmla="*/ 0 w 12573649"/>
              <a:gd name="connsiteY6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189312 w 12573649"/>
              <a:gd name="connsiteY4" fmla="*/ 4747980 h 6916212"/>
              <a:gd name="connsiteX5" fmla="*/ 2575306 w 12573649"/>
              <a:gd name="connsiteY5" fmla="*/ 1873987 h 6916212"/>
              <a:gd name="connsiteX6" fmla="*/ 0 w 12573649"/>
              <a:gd name="connsiteY6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189312 w 12573649"/>
              <a:gd name="connsiteY4" fmla="*/ 4747980 h 6916212"/>
              <a:gd name="connsiteX5" fmla="*/ 2575306 w 12573649"/>
              <a:gd name="connsiteY5" fmla="*/ 1873987 h 6916212"/>
              <a:gd name="connsiteX6" fmla="*/ 0 w 12573649"/>
              <a:gd name="connsiteY6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189312 w 12573649"/>
              <a:gd name="connsiteY4" fmla="*/ 4747980 h 6916212"/>
              <a:gd name="connsiteX5" fmla="*/ 2575306 w 12573649"/>
              <a:gd name="connsiteY5" fmla="*/ 1873987 h 6916212"/>
              <a:gd name="connsiteX6" fmla="*/ 0 w 12573649"/>
              <a:gd name="connsiteY6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189312 w 12573649"/>
              <a:gd name="connsiteY4" fmla="*/ 4747980 h 6916212"/>
              <a:gd name="connsiteX5" fmla="*/ 2575306 w 12573649"/>
              <a:gd name="connsiteY5" fmla="*/ 1873987 h 6916212"/>
              <a:gd name="connsiteX6" fmla="*/ 0 w 12573649"/>
              <a:gd name="connsiteY6" fmla="*/ 23149 h 6916212"/>
              <a:gd name="connsiteX0" fmla="*/ 0 w 12573649"/>
              <a:gd name="connsiteY0" fmla="*/ 23149 h 6916212"/>
              <a:gd name="connsiteX1" fmla="*/ 12573649 w 12573649"/>
              <a:gd name="connsiteY1" fmla="*/ 0 h 6916212"/>
              <a:gd name="connsiteX2" fmla="*/ 12573649 w 12573649"/>
              <a:gd name="connsiteY2" fmla="*/ 6916211 h 6916212"/>
              <a:gd name="connsiteX3" fmla="*/ 4269625 w 12573649"/>
              <a:gd name="connsiteY3" fmla="*/ 6916212 h 6916212"/>
              <a:gd name="connsiteX4" fmla="*/ 4189312 w 12573649"/>
              <a:gd name="connsiteY4" fmla="*/ 4747980 h 6916212"/>
              <a:gd name="connsiteX5" fmla="*/ 2575306 w 12573649"/>
              <a:gd name="connsiteY5" fmla="*/ 1873987 h 6916212"/>
              <a:gd name="connsiteX6" fmla="*/ 0 w 12573649"/>
              <a:gd name="connsiteY6" fmla="*/ 23149 h 6916212"/>
              <a:gd name="connsiteX0" fmla="*/ 0 w 12573649"/>
              <a:gd name="connsiteY0" fmla="*/ 23149 h 6916211"/>
              <a:gd name="connsiteX1" fmla="*/ 12573649 w 12573649"/>
              <a:gd name="connsiteY1" fmla="*/ 0 h 6916211"/>
              <a:gd name="connsiteX2" fmla="*/ 12573649 w 12573649"/>
              <a:gd name="connsiteY2" fmla="*/ 6916211 h 6916211"/>
              <a:gd name="connsiteX3" fmla="*/ 2167409 w 12573649"/>
              <a:gd name="connsiteY3" fmla="*/ 6845686 h 6916211"/>
              <a:gd name="connsiteX4" fmla="*/ 4189312 w 12573649"/>
              <a:gd name="connsiteY4" fmla="*/ 4747980 h 6916211"/>
              <a:gd name="connsiteX5" fmla="*/ 2575306 w 12573649"/>
              <a:gd name="connsiteY5" fmla="*/ 1873987 h 6916211"/>
              <a:gd name="connsiteX6" fmla="*/ 0 w 12573649"/>
              <a:gd name="connsiteY6" fmla="*/ 23149 h 6916211"/>
              <a:gd name="connsiteX0" fmla="*/ 0 w 12573649"/>
              <a:gd name="connsiteY0" fmla="*/ 23149 h 6916211"/>
              <a:gd name="connsiteX1" fmla="*/ 12573649 w 12573649"/>
              <a:gd name="connsiteY1" fmla="*/ 0 h 6916211"/>
              <a:gd name="connsiteX2" fmla="*/ 12573649 w 12573649"/>
              <a:gd name="connsiteY2" fmla="*/ 6916211 h 6916211"/>
              <a:gd name="connsiteX3" fmla="*/ 2167409 w 12573649"/>
              <a:gd name="connsiteY3" fmla="*/ 6845686 h 6916211"/>
              <a:gd name="connsiteX4" fmla="*/ 4189312 w 12573649"/>
              <a:gd name="connsiteY4" fmla="*/ 4747980 h 6916211"/>
              <a:gd name="connsiteX5" fmla="*/ 2575306 w 12573649"/>
              <a:gd name="connsiteY5" fmla="*/ 1873987 h 6916211"/>
              <a:gd name="connsiteX6" fmla="*/ 0 w 12573649"/>
              <a:gd name="connsiteY6" fmla="*/ 23149 h 6916211"/>
              <a:gd name="connsiteX0" fmla="*/ 0 w 12573649"/>
              <a:gd name="connsiteY0" fmla="*/ 23149 h 6916211"/>
              <a:gd name="connsiteX1" fmla="*/ 12573649 w 12573649"/>
              <a:gd name="connsiteY1" fmla="*/ 0 h 6916211"/>
              <a:gd name="connsiteX2" fmla="*/ 12573649 w 12573649"/>
              <a:gd name="connsiteY2" fmla="*/ 6916211 h 6916211"/>
              <a:gd name="connsiteX3" fmla="*/ 1564945 w 12573649"/>
              <a:gd name="connsiteY3" fmla="*/ 6835611 h 6916211"/>
              <a:gd name="connsiteX4" fmla="*/ 4189312 w 12573649"/>
              <a:gd name="connsiteY4" fmla="*/ 4747980 h 6916211"/>
              <a:gd name="connsiteX5" fmla="*/ 2575306 w 12573649"/>
              <a:gd name="connsiteY5" fmla="*/ 1873987 h 6916211"/>
              <a:gd name="connsiteX6" fmla="*/ 0 w 12573649"/>
              <a:gd name="connsiteY6" fmla="*/ 23149 h 6916211"/>
              <a:gd name="connsiteX0" fmla="*/ 0 w 12573649"/>
              <a:gd name="connsiteY0" fmla="*/ 23149 h 6916211"/>
              <a:gd name="connsiteX1" fmla="*/ 12573649 w 12573649"/>
              <a:gd name="connsiteY1" fmla="*/ 0 h 6916211"/>
              <a:gd name="connsiteX2" fmla="*/ 12573649 w 12573649"/>
              <a:gd name="connsiteY2" fmla="*/ 6916211 h 6916211"/>
              <a:gd name="connsiteX3" fmla="*/ 1564945 w 12573649"/>
              <a:gd name="connsiteY3" fmla="*/ 6835611 h 6916211"/>
              <a:gd name="connsiteX4" fmla="*/ 4189312 w 12573649"/>
              <a:gd name="connsiteY4" fmla="*/ 4747980 h 6916211"/>
              <a:gd name="connsiteX5" fmla="*/ 2575306 w 12573649"/>
              <a:gd name="connsiteY5" fmla="*/ 1873987 h 6916211"/>
              <a:gd name="connsiteX6" fmla="*/ 0 w 12573649"/>
              <a:gd name="connsiteY6" fmla="*/ 23149 h 6916211"/>
              <a:gd name="connsiteX0" fmla="*/ 0 w 12573649"/>
              <a:gd name="connsiteY0" fmla="*/ 23149 h 6916211"/>
              <a:gd name="connsiteX1" fmla="*/ 12573649 w 12573649"/>
              <a:gd name="connsiteY1" fmla="*/ 0 h 6916211"/>
              <a:gd name="connsiteX2" fmla="*/ 12573649 w 12573649"/>
              <a:gd name="connsiteY2" fmla="*/ 6916211 h 6916211"/>
              <a:gd name="connsiteX3" fmla="*/ 1564945 w 12573649"/>
              <a:gd name="connsiteY3" fmla="*/ 6869615 h 6916211"/>
              <a:gd name="connsiteX4" fmla="*/ 4189312 w 12573649"/>
              <a:gd name="connsiteY4" fmla="*/ 4747980 h 6916211"/>
              <a:gd name="connsiteX5" fmla="*/ 2575306 w 12573649"/>
              <a:gd name="connsiteY5" fmla="*/ 1873987 h 6916211"/>
              <a:gd name="connsiteX6" fmla="*/ 0 w 12573649"/>
              <a:gd name="connsiteY6" fmla="*/ 23149 h 6916211"/>
              <a:gd name="connsiteX0" fmla="*/ 0 w 12573649"/>
              <a:gd name="connsiteY0" fmla="*/ 23149 h 6916211"/>
              <a:gd name="connsiteX1" fmla="*/ 12573649 w 12573649"/>
              <a:gd name="connsiteY1" fmla="*/ 0 h 6916211"/>
              <a:gd name="connsiteX2" fmla="*/ 12573649 w 12573649"/>
              <a:gd name="connsiteY2" fmla="*/ 6916211 h 6916211"/>
              <a:gd name="connsiteX3" fmla="*/ 1564945 w 12573649"/>
              <a:gd name="connsiteY3" fmla="*/ 6869615 h 6916211"/>
              <a:gd name="connsiteX4" fmla="*/ 4189312 w 12573649"/>
              <a:gd name="connsiteY4" fmla="*/ 4747980 h 6916211"/>
              <a:gd name="connsiteX5" fmla="*/ 2575306 w 12573649"/>
              <a:gd name="connsiteY5" fmla="*/ 1873987 h 6916211"/>
              <a:gd name="connsiteX6" fmla="*/ 0 w 12573649"/>
              <a:gd name="connsiteY6" fmla="*/ 23149 h 6916211"/>
              <a:gd name="connsiteX0" fmla="*/ 0 w 12573649"/>
              <a:gd name="connsiteY0" fmla="*/ 23149 h 6916211"/>
              <a:gd name="connsiteX1" fmla="*/ 12573649 w 12573649"/>
              <a:gd name="connsiteY1" fmla="*/ 0 h 6916211"/>
              <a:gd name="connsiteX2" fmla="*/ 12573649 w 12573649"/>
              <a:gd name="connsiteY2" fmla="*/ 6916211 h 6916211"/>
              <a:gd name="connsiteX3" fmla="*/ 1564945 w 12573649"/>
              <a:gd name="connsiteY3" fmla="*/ 6869615 h 6916211"/>
              <a:gd name="connsiteX4" fmla="*/ 4189312 w 12573649"/>
              <a:gd name="connsiteY4" fmla="*/ 4747980 h 6916211"/>
              <a:gd name="connsiteX5" fmla="*/ 2575306 w 12573649"/>
              <a:gd name="connsiteY5" fmla="*/ 1873987 h 6916211"/>
              <a:gd name="connsiteX6" fmla="*/ 0 w 12573649"/>
              <a:gd name="connsiteY6" fmla="*/ 23149 h 6916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73649" h="6916211">
                <a:moveTo>
                  <a:pt x="0" y="23149"/>
                </a:moveTo>
                <a:lnTo>
                  <a:pt x="12573649" y="0"/>
                </a:lnTo>
                <a:lnTo>
                  <a:pt x="12573649" y="6916211"/>
                </a:lnTo>
                <a:lnTo>
                  <a:pt x="1564945" y="6869615"/>
                </a:lnTo>
                <a:cubicBezTo>
                  <a:pt x="3828751" y="6175412"/>
                  <a:pt x="5460118" y="5391805"/>
                  <a:pt x="4189312" y="4747980"/>
                </a:cubicBezTo>
                <a:cubicBezTo>
                  <a:pt x="2090987" y="3647333"/>
                  <a:pt x="3408117" y="2077098"/>
                  <a:pt x="2575306" y="1873987"/>
                </a:cubicBezTo>
                <a:cubicBezTo>
                  <a:pt x="1601491" y="1590276"/>
                  <a:pt x="183731" y="2221222"/>
                  <a:pt x="0" y="23149"/>
                </a:cubicBezTo>
                <a:close/>
              </a:path>
            </a:pathLst>
          </a:custGeom>
          <a:solidFill>
            <a:srgbClr val="F3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4F29523-261B-36E0-BCED-5C26C555F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825" y="-27120"/>
            <a:ext cx="9399175" cy="700154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9F3B9EB-1E85-23BA-8738-344C810884A3}"/>
              </a:ext>
            </a:extLst>
          </p:cNvPr>
          <p:cNvSpPr/>
          <p:nvPr/>
        </p:nvSpPr>
        <p:spPr>
          <a:xfrm>
            <a:off x="5673012" y="-10306"/>
            <a:ext cx="6518988" cy="6974423"/>
          </a:xfrm>
          <a:prstGeom prst="rect">
            <a:avLst/>
          </a:prstGeom>
          <a:solidFill>
            <a:srgbClr val="004328">
              <a:alpha val="5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Picture 15" descr="Shape, circle&#10;&#10;Description automatically generated">
            <a:extLst>
              <a:ext uri="{FF2B5EF4-FFF2-40B4-BE49-F238E27FC236}">
                <a16:creationId xmlns:a16="http://schemas.microsoft.com/office/drawing/2014/main" id="{7D52F648-BCC7-2ECD-4D62-C2EE8777F2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1000" contrast="-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96838" y="-37424"/>
            <a:ext cx="11773954" cy="7001541"/>
          </a:xfrm>
          <a:prstGeom prst="rect">
            <a:avLst/>
          </a:prstGeom>
        </p:spPr>
      </p:pic>
      <p:sp>
        <p:nvSpPr>
          <p:cNvPr id="21" name="Rectangle 6">
            <a:extLst>
              <a:ext uri="{FF2B5EF4-FFF2-40B4-BE49-F238E27FC236}">
                <a16:creationId xmlns:a16="http://schemas.microsoft.com/office/drawing/2014/main" id="{0ED9728F-640C-489A-95C5-FAEEBA0DCE5B}"/>
              </a:ext>
            </a:extLst>
          </p:cNvPr>
          <p:cNvSpPr/>
          <p:nvPr/>
        </p:nvSpPr>
        <p:spPr>
          <a:xfrm>
            <a:off x="254558" y="2658029"/>
            <a:ext cx="1686980" cy="1563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i="1" dirty="0">
                <a:solidFill>
                  <a:srgbClr val="004328"/>
                </a:solidFill>
                <a:latin typeface="Heading Pro Medium" pitchFamily="2" charset="0"/>
                <a:cs typeface="Arial" panose="020B0604020202020204" pitchFamily="34" charset="0"/>
              </a:rPr>
              <a:t>+150</a:t>
            </a:r>
          </a:p>
          <a:p>
            <a:endParaRPr lang="pt-BR" sz="2000" b="1" i="1" strike="sngStrike" dirty="0">
              <a:solidFill>
                <a:srgbClr val="004328"/>
              </a:solidFill>
              <a:latin typeface="Heading Pro Medium" pitchFamily="2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pt-BR" sz="1600" dirty="0">
                <a:solidFill>
                  <a:srgbClr val="004328"/>
                </a:solidFill>
                <a:latin typeface="Muli" pitchFamily="2" charset="77"/>
                <a:cs typeface="Arial" panose="020B0604020202020204" pitchFamily="34" charset="0"/>
              </a:rPr>
              <a:t>Projetos executados em todo o Brasil.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ABA4C961-BC72-47E5-A168-00A2D1E1DFB9}"/>
              </a:ext>
            </a:extLst>
          </p:cNvPr>
          <p:cNvSpPr/>
          <p:nvPr/>
        </p:nvSpPr>
        <p:spPr>
          <a:xfrm>
            <a:off x="3949487" y="2691993"/>
            <a:ext cx="2060246" cy="1563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i="1" dirty="0">
                <a:solidFill>
                  <a:srgbClr val="004328"/>
                </a:solidFill>
                <a:latin typeface="Heading Pro Medium" pitchFamily="2" charset="0"/>
                <a:cs typeface="Arial" panose="020B0604020202020204" pitchFamily="34" charset="0"/>
              </a:rPr>
              <a:t>22</a:t>
            </a:r>
          </a:p>
          <a:p>
            <a:endParaRPr lang="pt-BR" sz="2000" b="1" i="1" dirty="0">
              <a:solidFill>
                <a:srgbClr val="00BA6E"/>
              </a:solidFill>
              <a:latin typeface="Heading Pro Medium" pitchFamily="2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pt-BR" sz="1600" dirty="0">
                <a:solidFill>
                  <a:srgbClr val="527B65"/>
                </a:solidFill>
                <a:latin typeface="Muli" pitchFamily="2" charset="77"/>
                <a:cs typeface="Arial" panose="020B0604020202020204" pitchFamily="34" charset="0"/>
              </a:rPr>
              <a:t>Contratos ativos </a:t>
            </a:r>
          </a:p>
          <a:p>
            <a:pPr>
              <a:lnSpc>
                <a:spcPct val="110000"/>
              </a:lnSpc>
            </a:pPr>
            <a:r>
              <a:rPr lang="pt-BR" sz="1600" dirty="0">
                <a:solidFill>
                  <a:srgbClr val="527B65"/>
                </a:solidFill>
                <a:latin typeface="Muli" pitchFamily="2" charset="77"/>
                <a:cs typeface="Arial" panose="020B0604020202020204" pitchFamily="34" charset="0"/>
              </a:rPr>
              <a:t>no Brasil </a:t>
            </a:r>
          </a:p>
          <a:p>
            <a:pPr>
              <a:lnSpc>
                <a:spcPct val="110000"/>
              </a:lnSpc>
            </a:pPr>
            <a:r>
              <a:rPr lang="pt-BR" sz="1600" dirty="0">
                <a:solidFill>
                  <a:srgbClr val="527B65"/>
                </a:solidFill>
                <a:latin typeface="Muli" pitchFamily="2" charset="77"/>
                <a:cs typeface="Arial" panose="020B0604020202020204" pitchFamily="34" charset="0"/>
              </a:rPr>
              <a:t>(Multimercados).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2D6C903E-4FE1-4CB0-8C5F-B9ADCEEDE3D3}"/>
              </a:ext>
            </a:extLst>
          </p:cNvPr>
          <p:cNvSpPr/>
          <p:nvPr/>
        </p:nvSpPr>
        <p:spPr>
          <a:xfrm>
            <a:off x="2058844" y="2623977"/>
            <a:ext cx="2060246" cy="1834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i="1" dirty="0">
                <a:solidFill>
                  <a:srgbClr val="004328"/>
                </a:solidFill>
                <a:latin typeface="Heading Pro Medium" pitchFamily="2" charset="0"/>
                <a:cs typeface="Arial" panose="020B0604020202020204" pitchFamily="34" charset="0"/>
              </a:rPr>
              <a:t>02</a:t>
            </a:r>
          </a:p>
          <a:p>
            <a:endParaRPr lang="pt-BR" sz="2000" b="1" i="1" dirty="0">
              <a:solidFill>
                <a:srgbClr val="00BA6E"/>
              </a:solidFill>
              <a:latin typeface="Heading Pro Medium" pitchFamily="2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pt-BR" sz="1600" dirty="0">
                <a:solidFill>
                  <a:srgbClr val="527B65"/>
                </a:solidFill>
                <a:latin typeface="Muli" pitchFamily="2" charset="77"/>
                <a:cs typeface="Arial" panose="020B0604020202020204" pitchFamily="34" charset="0"/>
              </a:rPr>
              <a:t>Filiais </a:t>
            </a:r>
          </a:p>
          <a:p>
            <a:pPr>
              <a:lnSpc>
                <a:spcPct val="110000"/>
              </a:lnSpc>
            </a:pPr>
            <a:r>
              <a:rPr lang="pt-BR" sz="1600" dirty="0">
                <a:solidFill>
                  <a:srgbClr val="527B65"/>
                </a:solidFill>
                <a:latin typeface="Muli" pitchFamily="2" charset="77"/>
                <a:cs typeface="Arial" panose="020B0604020202020204" pitchFamily="34" charset="0"/>
              </a:rPr>
              <a:t>Minas Gerais / Brasil</a:t>
            </a:r>
          </a:p>
          <a:p>
            <a:pPr>
              <a:lnSpc>
                <a:spcPct val="110000"/>
              </a:lnSpc>
            </a:pPr>
            <a:r>
              <a:rPr lang="pt-BR" sz="1600" dirty="0">
                <a:solidFill>
                  <a:srgbClr val="527B65"/>
                </a:solidFill>
                <a:latin typeface="Muli" pitchFamily="2" charset="77"/>
                <a:cs typeface="Arial" panose="020B0604020202020204" pitchFamily="34" charset="0"/>
              </a:rPr>
              <a:t>Florida / EUA</a:t>
            </a: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9F717932-105D-4DB6-B4C7-E8F34AE4044E}"/>
              </a:ext>
            </a:extLst>
          </p:cNvPr>
          <p:cNvSpPr/>
          <p:nvPr/>
        </p:nvSpPr>
        <p:spPr>
          <a:xfrm>
            <a:off x="53646" y="4959359"/>
            <a:ext cx="2172338" cy="1563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i="1" dirty="0">
                <a:solidFill>
                  <a:srgbClr val="004328"/>
                </a:solidFill>
                <a:latin typeface="Heading Pro Medium" pitchFamily="2" charset="0"/>
                <a:cs typeface="Arial" panose="020B0604020202020204" pitchFamily="34" charset="0"/>
              </a:rPr>
              <a:t>Equipe</a:t>
            </a:r>
          </a:p>
          <a:p>
            <a:endParaRPr lang="pt-BR" sz="2000" b="1" i="1" strike="sngStrike" dirty="0">
              <a:solidFill>
                <a:srgbClr val="004328"/>
              </a:solidFill>
              <a:latin typeface="Heading Pro Medium" pitchFamily="2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pt-BR" sz="1600" dirty="0">
                <a:solidFill>
                  <a:srgbClr val="527B65"/>
                </a:solidFill>
                <a:latin typeface="Muli" pitchFamily="2" charset="77"/>
                <a:cs typeface="Arial" panose="020B0604020202020204" pitchFamily="34" charset="0"/>
              </a:rPr>
              <a:t>Time próprio de engenheiros especialistas.</a:t>
            </a:r>
          </a:p>
        </p:txBody>
      </p:sp>
      <p:sp>
        <p:nvSpPr>
          <p:cNvPr id="38" name="Rectangle 6">
            <a:extLst>
              <a:ext uri="{FF2B5EF4-FFF2-40B4-BE49-F238E27FC236}">
                <a16:creationId xmlns:a16="http://schemas.microsoft.com/office/drawing/2014/main" id="{2782802A-525C-4DB6-A86D-1D4487459102}"/>
              </a:ext>
            </a:extLst>
          </p:cNvPr>
          <p:cNvSpPr/>
          <p:nvPr/>
        </p:nvSpPr>
        <p:spPr>
          <a:xfrm>
            <a:off x="2144233" y="4959359"/>
            <a:ext cx="1851008" cy="12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i="1" dirty="0">
                <a:solidFill>
                  <a:srgbClr val="004328"/>
                </a:solidFill>
                <a:latin typeface="Heading Pro Medium" pitchFamily="2" charset="0"/>
                <a:cs typeface="Arial" panose="020B0604020202020204" pitchFamily="34" charset="0"/>
              </a:rPr>
              <a:t>+13</a:t>
            </a:r>
          </a:p>
          <a:p>
            <a:endParaRPr lang="pt-BR" sz="2000" b="1" i="1" dirty="0">
              <a:solidFill>
                <a:srgbClr val="00BA6E"/>
              </a:solidFill>
              <a:latin typeface="Heading Pro Medium" pitchFamily="2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pt-BR" sz="1600" dirty="0">
                <a:solidFill>
                  <a:srgbClr val="527B65"/>
                </a:solidFill>
                <a:latin typeface="Muli" pitchFamily="2" charset="77"/>
                <a:cs typeface="Arial" panose="020B0604020202020204" pitchFamily="34" charset="0"/>
              </a:rPr>
              <a:t>Anos de </a:t>
            </a:r>
          </a:p>
          <a:p>
            <a:pPr>
              <a:lnSpc>
                <a:spcPct val="110000"/>
              </a:lnSpc>
            </a:pPr>
            <a:r>
              <a:rPr lang="pt-BR" sz="1600" dirty="0">
                <a:solidFill>
                  <a:srgbClr val="527B65"/>
                </a:solidFill>
                <a:latin typeface="Muli" pitchFamily="2" charset="77"/>
                <a:cs typeface="Arial" panose="020B0604020202020204" pitchFamily="34" charset="0"/>
              </a:rPr>
              <a:t>experiência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9B4A5EB-3295-CF23-10C5-F71AE8179C9C}"/>
              </a:ext>
            </a:extLst>
          </p:cNvPr>
          <p:cNvSpPr txBox="1"/>
          <p:nvPr/>
        </p:nvSpPr>
        <p:spPr>
          <a:xfrm>
            <a:off x="-1129558" y="388218"/>
            <a:ext cx="7270818" cy="807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2200" dirty="0">
                <a:solidFill>
                  <a:srgbClr val="004328"/>
                </a:solidFill>
                <a:latin typeface="KoHo Bold" panose="00000800000000000000" pitchFamily="2" charset="-34"/>
                <a:cs typeface="KoHo Bold" panose="00000800000000000000" pitchFamily="2" charset="-34"/>
              </a:rPr>
              <a:t>A Hefest é uma empresa de capital </a:t>
            </a:r>
          </a:p>
          <a:p>
            <a:pPr algn="ctr">
              <a:spcBef>
                <a:spcPts val="300"/>
              </a:spcBef>
            </a:pPr>
            <a:r>
              <a:rPr lang="en-US" sz="2200" dirty="0">
                <a:solidFill>
                  <a:srgbClr val="004328"/>
                </a:solidFill>
                <a:latin typeface="KoHo Bold" panose="00000800000000000000" pitchFamily="2" charset="-34"/>
                <a:cs typeface="KoHo Bold" panose="00000800000000000000" pitchFamily="2" charset="-34"/>
              </a:rPr>
              <a:t>100% nacional.</a:t>
            </a:r>
            <a:endParaRPr lang="pt-BR" sz="2000" dirty="0">
              <a:solidFill>
                <a:srgbClr val="527B65"/>
              </a:solidFill>
              <a:latin typeface="KoHo" panose="00000500000000000000" pitchFamily="2" charset="-34"/>
              <a:cs typeface="KoHo" panose="00000500000000000000" pitchFamily="2" charset="-34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EDE3DF0-9687-9874-B2C5-EF846ABB849A}"/>
              </a:ext>
            </a:extLst>
          </p:cNvPr>
          <p:cNvSpPr txBox="1"/>
          <p:nvPr/>
        </p:nvSpPr>
        <p:spPr>
          <a:xfrm>
            <a:off x="-150569" y="1298821"/>
            <a:ext cx="612004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pt-BR" sz="1700" dirty="0">
                <a:solidFill>
                  <a:srgbClr val="527B65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Equipe de especialistas de prontidão para trabalhar junto aos clientes na busca de soluções em manuseio de granéis sólidos que reduzam os custos operacionais, aumentem a produtividade e segurança.</a:t>
            </a:r>
          </a:p>
        </p:txBody>
      </p:sp>
      <p:sp>
        <p:nvSpPr>
          <p:cNvPr id="2" name="Rectangle 20">
            <a:extLst>
              <a:ext uri="{FF2B5EF4-FFF2-40B4-BE49-F238E27FC236}">
                <a16:creationId xmlns:a16="http://schemas.microsoft.com/office/drawing/2014/main" id="{224EC25C-167E-7D1C-C0C5-550CD4CA50D9}"/>
              </a:ext>
            </a:extLst>
          </p:cNvPr>
          <p:cNvSpPr/>
          <p:nvPr/>
        </p:nvSpPr>
        <p:spPr>
          <a:xfrm>
            <a:off x="3060801" y="6560228"/>
            <a:ext cx="1501600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da-DK" sz="1100" b="1" i="1" dirty="0">
                <a:solidFill>
                  <a:srgbClr val="004328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Imagens de </a:t>
            </a:r>
          </a:p>
          <a:p>
            <a:pPr algn="r">
              <a:lnSpc>
                <a:spcPct val="80000"/>
              </a:lnSpc>
            </a:pPr>
            <a:r>
              <a:rPr lang="da-DK" sz="1100" b="1" i="1" dirty="0">
                <a:solidFill>
                  <a:srgbClr val="004328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projeto da Hefest</a:t>
            </a:r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92D211E7-0DB8-EAB6-0261-CA555A3F3787}"/>
              </a:ext>
            </a:extLst>
          </p:cNvPr>
          <p:cNvGrpSpPr/>
          <p:nvPr/>
        </p:nvGrpSpPr>
        <p:grpSpPr>
          <a:xfrm>
            <a:off x="11617419" y="163533"/>
            <a:ext cx="408578" cy="628642"/>
            <a:chOff x="11617419" y="163533"/>
            <a:chExt cx="408578" cy="628642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6C86D6C-FABC-B27F-94DE-96E331E61901}"/>
                </a:ext>
              </a:extLst>
            </p:cNvPr>
            <p:cNvSpPr/>
            <p:nvPr/>
          </p:nvSpPr>
          <p:spPr>
            <a:xfrm>
              <a:off x="11619782" y="163533"/>
              <a:ext cx="406215" cy="628642"/>
            </a:xfrm>
            <a:custGeom>
              <a:avLst/>
              <a:gdLst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2240" h="6116320">
                  <a:moveTo>
                    <a:pt x="2651760" y="0"/>
                  </a:moveTo>
                  <a:lnTo>
                    <a:pt x="3952240" y="10160"/>
                  </a:lnTo>
                  <a:lnTo>
                    <a:pt x="3921760" y="6085840"/>
                  </a:lnTo>
                  <a:lnTo>
                    <a:pt x="20320" y="6116320"/>
                  </a:lnTo>
                  <a:lnTo>
                    <a:pt x="0" y="5181600"/>
                  </a:lnTo>
                  <a:cubicBezTo>
                    <a:pt x="541867" y="5242560"/>
                    <a:pt x="906949" y="5303520"/>
                    <a:pt x="1717040" y="5181600"/>
                  </a:cubicBezTo>
                  <a:cubicBezTo>
                    <a:pt x="4503928" y="4849029"/>
                    <a:pt x="4149513" y="2580640"/>
                    <a:pt x="1592580" y="1661160"/>
                  </a:cubicBezTo>
                  <a:cubicBezTo>
                    <a:pt x="1255607" y="1430020"/>
                    <a:pt x="1505373" y="1219200"/>
                    <a:pt x="1610360" y="1132840"/>
                  </a:cubicBezTo>
                  <a:lnTo>
                    <a:pt x="2651760" y="0"/>
                  </a:lnTo>
                  <a:close/>
                </a:path>
              </a:pathLst>
            </a:custGeom>
            <a:solidFill>
              <a:srgbClr val="E7EE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E8F348B3-7B4B-E754-EFCD-A39C83B1853E}"/>
                </a:ext>
              </a:extLst>
            </p:cNvPr>
            <p:cNvSpPr/>
            <p:nvPr/>
          </p:nvSpPr>
          <p:spPr>
            <a:xfrm>
              <a:off x="11620435" y="386344"/>
              <a:ext cx="216115" cy="140472"/>
            </a:xfrm>
            <a:custGeom>
              <a:avLst/>
              <a:gdLst>
                <a:gd name="connsiteX0" fmla="*/ 0 w 1905000"/>
                <a:gd name="connsiteY0" fmla="*/ 1082040 h 1169670"/>
                <a:gd name="connsiteX1" fmla="*/ 3810 w 1905000"/>
                <a:gd name="connsiteY1" fmla="*/ 579120 h 1169670"/>
                <a:gd name="connsiteX2" fmla="*/ 506730 w 1905000"/>
                <a:gd name="connsiteY2" fmla="*/ 0 h 1169670"/>
                <a:gd name="connsiteX3" fmla="*/ 1116330 w 1905000"/>
                <a:gd name="connsiteY3" fmla="*/ 3810 h 1169670"/>
                <a:gd name="connsiteX4" fmla="*/ 1905000 w 1905000"/>
                <a:gd name="connsiteY4" fmla="*/ 438150 h 1169670"/>
                <a:gd name="connsiteX5" fmla="*/ 1897380 w 1905000"/>
                <a:gd name="connsiteY5" fmla="*/ 971550 h 1169670"/>
                <a:gd name="connsiteX6" fmla="*/ 1272540 w 1905000"/>
                <a:gd name="connsiteY6" fmla="*/ 1154430 h 1169670"/>
                <a:gd name="connsiteX7" fmla="*/ 213360 w 1905000"/>
                <a:gd name="connsiteY7" fmla="*/ 1169670 h 1169670"/>
                <a:gd name="connsiteX8" fmla="*/ 0 w 1905000"/>
                <a:gd name="connsiteY8" fmla="*/ 1082040 h 1169670"/>
                <a:gd name="connsiteX0" fmla="*/ 0 w 1905000"/>
                <a:gd name="connsiteY0" fmla="*/ 1101090 h 1188720"/>
                <a:gd name="connsiteX1" fmla="*/ 3810 w 1905000"/>
                <a:gd name="connsiteY1" fmla="*/ 598170 h 1188720"/>
                <a:gd name="connsiteX2" fmla="*/ 506730 w 1905000"/>
                <a:gd name="connsiteY2" fmla="*/ 19050 h 1188720"/>
                <a:gd name="connsiteX3" fmla="*/ 1127760 w 1905000"/>
                <a:gd name="connsiteY3" fmla="*/ 0 h 1188720"/>
                <a:gd name="connsiteX4" fmla="*/ 1905000 w 1905000"/>
                <a:gd name="connsiteY4" fmla="*/ 457200 h 1188720"/>
                <a:gd name="connsiteX5" fmla="*/ 1897380 w 1905000"/>
                <a:gd name="connsiteY5" fmla="*/ 990600 h 1188720"/>
                <a:gd name="connsiteX6" fmla="*/ 1272540 w 1905000"/>
                <a:gd name="connsiteY6" fmla="*/ 1173480 h 1188720"/>
                <a:gd name="connsiteX7" fmla="*/ 213360 w 1905000"/>
                <a:gd name="connsiteY7" fmla="*/ 1188720 h 1188720"/>
                <a:gd name="connsiteX8" fmla="*/ 0 w 1905000"/>
                <a:gd name="connsiteY8" fmla="*/ 1101090 h 1188720"/>
                <a:gd name="connsiteX0" fmla="*/ 0 w 1905000"/>
                <a:gd name="connsiteY0" fmla="*/ 1204927 h 1292557"/>
                <a:gd name="connsiteX1" fmla="*/ 3810 w 1905000"/>
                <a:gd name="connsiteY1" fmla="*/ 702007 h 1292557"/>
                <a:gd name="connsiteX2" fmla="*/ 506730 w 1905000"/>
                <a:gd name="connsiteY2" fmla="*/ 122887 h 1292557"/>
                <a:gd name="connsiteX3" fmla="*/ 1127760 w 1905000"/>
                <a:gd name="connsiteY3" fmla="*/ 103837 h 1292557"/>
                <a:gd name="connsiteX4" fmla="*/ 1905000 w 1905000"/>
                <a:gd name="connsiteY4" fmla="*/ 561037 h 1292557"/>
                <a:gd name="connsiteX5" fmla="*/ 1897380 w 1905000"/>
                <a:gd name="connsiteY5" fmla="*/ 1094437 h 1292557"/>
                <a:gd name="connsiteX6" fmla="*/ 1272540 w 1905000"/>
                <a:gd name="connsiteY6" fmla="*/ 1277317 h 1292557"/>
                <a:gd name="connsiteX7" fmla="*/ 213360 w 1905000"/>
                <a:gd name="connsiteY7" fmla="*/ 1292557 h 1292557"/>
                <a:gd name="connsiteX8" fmla="*/ 0 w 1905000"/>
                <a:gd name="connsiteY8" fmla="*/ 1204927 h 1292557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2041328"/>
                <a:gd name="connsiteY0" fmla="*/ 1249748 h 1337378"/>
                <a:gd name="connsiteX1" fmla="*/ 3810 w 2041328"/>
                <a:gd name="connsiteY1" fmla="*/ 746828 h 1337378"/>
                <a:gd name="connsiteX2" fmla="*/ 506730 w 2041328"/>
                <a:gd name="connsiteY2" fmla="*/ 167708 h 1337378"/>
                <a:gd name="connsiteX3" fmla="*/ 1127760 w 2041328"/>
                <a:gd name="connsiteY3" fmla="*/ 148658 h 1337378"/>
                <a:gd name="connsiteX4" fmla="*/ 1905000 w 2041328"/>
                <a:gd name="connsiteY4" fmla="*/ 605858 h 1337378"/>
                <a:gd name="connsiteX5" fmla="*/ 1897380 w 2041328"/>
                <a:gd name="connsiteY5" fmla="*/ 1139258 h 1337378"/>
                <a:gd name="connsiteX6" fmla="*/ 1272540 w 2041328"/>
                <a:gd name="connsiteY6" fmla="*/ 1322138 h 1337378"/>
                <a:gd name="connsiteX7" fmla="*/ 213360 w 2041328"/>
                <a:gd name="connsiteY7" fmla="*/ 1337378 h 1337378"/>
                <a:gd name="connsiteX8" fmla="*/ 0 w 2041328"/>
                <a:gd name="connsiteY8" fmla="*/ 1249748 h 1337378"/>
                <a:gd name="connsiteX0" fmla="*/ 0 w 2047040"/>
                <a:gd name="connsiteY0" fmla="*/ 1249748 h 1337378"/>
                <a:gd name="connsiteX1" fmla="*/ 3810 w 2047040"/>
                <a:gd name="connsiteY1" fmla="*/ 746828 h 1337378"/>
                <a:gd name="connsiteX2" fmla="*/ 506730 w 2047040"/>
                <a:gd name="connsiteY2" fmla="*/ 167708 h 1337378"/>
                <a:gd name="connsiteX3" fmla="*/ 1127760 w 2047040"/>
                <a:gd name="connsiteY3" fmla="*/ 148658 h 1337378"/>
                <a:gd name="connsiteX4" fmla="*/ 1912620 w 2047040"/>
                <a:gd name="connsiteY4" fmla="*/ 609668 h 1337378"/>
                <a:gd name="connsiteX5" fmla="*/ 1897380 w 2047040"/>
                <a:gd name="connsiteY5" fmla="*/ 1139258 h 1337378"/>
                <a:gd name="connsiteX6" fmla="*/ 1272540 w 2047040"/>
                <a:gd name="connsiteY6" fmla="*/ 1322138 h 1337378"/>
                <a:gd name="connsiteX7" fmla="*/ 213360 w 2047040"/>
                <a:gd name="connsiteY7" fmla="*/ 1337378 h 1337378"/>
                <a:gd name="connsiteX8" fmla="*/ 0 w 2047040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68730 w 2086949"/>
                <a:gd name="connsiteY6" fmla="*/ 133737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97"/>
                <a:gd name="connsiteX1" fmla="*/ 3810 w 2086949"/>
                <a:gd name="connsiteY1" fmla="*/ 746828 h 1337397"/>
                <a:gd name="connsiteX2" fmla="*/ 506730 w 2086949"/>
                <a:gd name="connsiteY2" fmla="*/ 167708 h 1337397"/>
                <a:gd name="connsiteX3" fmla="*/ 1127760 w 2086949"/>
                <a:gd name="connsiteY3" fmla="*/ 148658 h 1337397"/>
                <a:gd name="connsiteX4" fmla="*/ 1912620 w 2086949"/>
                <a:gd name="connsiteY4" fmla="*/ 609668 h 1337397"/>
                <a:gd name="connsiteX5" fmla="*/ 1897380 w 2086949"/>
                <a:gd name="connsiteY5" fmla="*/ 1139258 h 1337397"/>
                <a:gd name="connsiteX6" fmla="*/ 1268730 w 2086949"/>
                <a:gd name="connsiteY6" fmla="*/ 1337378 h 1337397"/>
                <a:gd name="connsiteX7" fmla="*/ 213360 w 2086949"/>
                <a:gd name="connsiteY7" fmla="*/ 1337378 h 1337397"/>
                <a:gd name="connsiteX8" fmla="*/ 0 w 2086949"/>
                <a:gd name="connsiteY8" fmla="*/ 1249748 h 133739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102673"/>
                <a:gd name="connsiteY0" fmla="*/ 1268798 h 1344151"/>
                <a:gd name="connsiteX1" fmla="*/ 801 w 2102673"/>
                <a:gd name="connsiteY1" fmla="*/ 746828 h 1344151"/>
                <a:gd name="connsiteX2" fmla="*/ 515151 w 2102673"/>
                <a:gd name="connsiteY2" fmla="*/ 167708 h 1344151"/>
                <a:gd name="connsiteX3" fmla="*/ 1136181 w 2102673"/>
                <a:gd name="connsiteY3" fmla="*/ 148658 h 1344151"/>
                <a:gd name="connsiteX4" fmla="*/ 1932471 w 2102673"/>
                <a:gd name="connsiteY4" fmla="*/ 598238 h 1344151"/>
                <a:gd name="connsiteX5" fmla="*/ 1905801 w 2102673"/>
                <a:gd name="connsiteY5" fmla="*/ 1139258 h 1344151"/>
                <a:gd name="connsiteX6" fmla="*/ 1277151 w 2102673"/>
                <a:gd name="connsiteY6" fmla="*/ 1337378 h 1344151"/>
                <a:gd name="connsiteX7" fmla="*/ 221781 w 2102673"/>
                <a:gd name="connsiteY7" fmla="*/ 1337378 h 1344151"/>
                <a:gd name="connsiteX8" fmla="*/ 801 w 2102673"/>
                <a:gd name="connsiteY8" fmla="*/ 1268798 h 1344151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66707"/>
                <a:gd name="connsiteX1" fmla="*/ 801 w 2102673"/>
                <a:gd name="connsiteY1" fmla="*/ 746828 h 1366707"/>
                <a:gd name="connsiteX2" fmla="*/ 515151 w 2102673"/>
                <a:gd name="connsiteY2" fmla="*/ 167708 h 1366707"/>
                <a:gd name="connsiteX3" fmla="*/ 1136181 w 2102673"/>
                <a:gd name="connsiteY3" fmla="*/ 148658 h 1366707"/>
                <a:gd name="connsiteX4" fmla="*/ 1932471 w 2102673"/>
                <a:gd name="connsiteY4" fmla="*/ 598238 h 1366707"/>
                <a:gd name="connsiteX5" fmla="*/ 1905801 w 2102673"/>
                <a:gd name="connsiteY5" fmla="*/ 1139258 h 1366707"/>
                <a:gd name="connsiteX6" fmla="*/ 1277151 w 2102673"/>
                <a:gd name="connsiteY6" fmla="*/ 1337378 h 1366707"/>
                <a:gd name="connsiteX7" fmla="*/ 221781 w 2102673"/>
                <a:gd name="connsiteY7" fmla="*/ 1337378 h 1366707"/>
                <a:gd name="connsiteX8" fmla="*/ 801 w 2102673"/>
                <a:gd name="connsiteY8" fmla="*/ 1268798 h 136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673" h="1366707">
                  <a:moveTo>
                    <a:pt x="801" y="1268798"/>
                  </a:moveTo>
                  <a:cubicBezTo>
                    <a:pt x="8421" y="1098618"/>
                    <a:pt x="-3009" y="920818"/>
                    <a:pt x="801" y="746828"/>
                  </a:cubicBezTo>
                  <a:cubicBezTo>
                    <a:pt x="141771" y="534738"/>
                    <a:pt x="336081" y="337888"/>
                    <a:pt x="515151" y="167708"/>
                  </a:cubicBezTo>
                  <a:cubicBezTo>
                    <a:pt x="710731" y="-6282"/>
                    <a:pt x="662471" y="-92642"/>
                    <a:pt x="1136181" y="148658"/>
                  </a:cubicBezTo>
                  <a:cubicBezTo>
                    <a:pt x="1526071" y="337888"/>
                    <a:pt x="1543851" y="350588"/>
                    <a:pt x="1932471" y="598238"/>
                  </a:cubicBezTo>
                  <a:cubicBezTo>
                    <a:pt x="2242351" y="852238"/>
                    <a:pt x="2064551" y="1007178"/>
                    <a:pt x="1905801" y="1139258"/>
                  </a:cubicBezTo>
                  <a:cubicBezTo>
                    <a:pt x="1686091" y="1291658"/>
                    <a:pt x="1496861" y="1318328"/>
                    <a:pt x="1277151" y="1337378"/>
                  </a:cubicBezTo>
                  <a:cubicBezTo>
                    <a:pt x="915201" y="1362778"/>
                    <a:pt x="600241" y="1388178"/>
                    <a:pt x="221781" y="1337378"/>
                  </a:cubicBezTo>
                  <a:cubicBezTo>
                    <a:pt x="78271" y="1334838"/>
                    <a:pt x="71921" y="1298008"/>
                    <a:pt x="801" y="1268798"/>
                  </a:cubicBezTo>
                  <a:close/>
                </a:path>
              </a:pathLst>
            </a:custGeom>
            <a:solidFill>
              <a:srgbClr val="E7EE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C2563F77-8087-2EFB-997D-4040A772991D}"/>
                </a:ext>
              </a:extLst>
            </p:cNvPr>
            <p:cNvSpPr/>
            <p:nvPr/>
          </p:nvSpPr>
          <p:spPr>
            <a:xfrm>
              <a:off x="11617419" y="164316"/>
              <a:ext cx="172857" cy="112058"/>
            </a:xfrm>
            <a:custGeom>
              <a:avLst/>
              <a:gdLst>
                <a:gd name="connsiteX0" fmla="*/ 0 w 1651000"/>
                <a:gd name="connsiteY0" fmla="*/ 5080 h 965200"/>
                <a:gd name="connsiteX1" fmla="*/ 1651000 w 1651000"/>
                <a:gd name="connsiteY1" fmla="*/ 0 h 965200"/>
                <a:gd name="connsiteX2" fmla="*/ 703580 w 1651000"/>
                <a:gd name="connsiteY2" fmla="*/ 965200 h 965200"/>
                <a:gd name="connsiteX3" fmla="*/ 337820 w 1651000"/>
                <a:gd name="connsiteY3" fmla="*/ 957580 h 965200"/>
                <a:gd name="connsiteX4" fmla="*/ 7620 w 1651000"/>
                <a:gd name="connsiteY4" fmla="*/ 414020 h 965200"/>
                <a:gd name="connsiteX5" fmla="*/ 0 w 1651000"/>
                <a:gd name="connsiteY5" fmla="*/ 5080 h 96520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1028451"/>
                <a:gd name="connsiteX1" fmla="*/ 1666240 w 1666240"/>
                <a:gd name="connsiteY1" fmla="*/ 0 h 1028451"/>
                <a:gd name="connsiteX2" fmla="*/ 703580 w 1666240"/>
                <a:gd name="connsiteY2" fmla="*/ 967740 h 1028451"/>
                <a:gd name="connsiteX3" fmla="*/ 337820 w 1666240"/>
                <a:gd name="connsiteY3" fmla="*/ 960120 h 1028451"/>
                <a:gd name="connsiteX4" fmla="*/ 7620 w 1666240"/>
                <a:gd name="connsiteY4" fmla="*/ 416560 h 1028451"/>
                <a:gd name="connsiteX5" fmla="*/ 0 w 1666240"/>
                <a:gd name="connsiteY5" fmla="*/ 7620 h 1028451"/>
                <a:gd name="connsiteX0" fmla="*/ 0 w 1666240"/>
                <a:gd name="connsiteY0" fmla="*/ 7620 h 1083146"/>
                <a:gd name="connsiteX1" fmla="*/ 1666240 w 1666240"/>
                <a:gd name="connsiteY1" fmla="*/ 0 h 1083146"/>
                <a:gd name="connsiteX2" fmla="*/ 703580 w 1666240"/>
                <a:gd name="connsiteY2" fmla="*/ 967740 h 1083146"/>
                <a:gd name="connsiteX3" fmla="*/ 337820 w 1666240"/>
                <a:gd name="connsiteY3" fmla="*/ 960120 h 1083146"/>
                <a:gd name="connsiteX4" fmla="*/ 7620 w 1666240"/>
                <a:gd name="connsiteY4" fmla="*/ 416560 h 1083146"/>
                <a:gd name="connsiteX5" fmla="*/ 0 w 1666240"/>
                <a:gd name="connsiteY5" fmla="*/ 7620 h 1083146"/>
                <a:gd name="connsiteX0" fmla="*/ 0 w 1666240"/>
                <a:gd name="connsiteY0" fmla="*/ 7620 h 1100272"/>
                <a:gd name="connsiteX1" fmla="*/ 1666240 w 1666240"/>
                <a:gd name="connsiteY1" fmla="*/ 0 h 1100272"/>
                <a:gd name="connsiteX2" fmla="*/ 703580 w 1666240"/>
                <a:gd name="connsiteY2" fmla="*/ 967740 h 1100272"/>
                <a:gd name="connsiteX3" fmla="*/ 337820 w 1666240"/>
                <a:gd name="connsiteY3" fmla="*/ 960120 h 1100272"/>
                <a:gd name="connsiteX4" fmla="*/ 7620 w 1666240"/>
                <a:gd name="connsiteY4" fmla="*/ 416560 h 1100272"/>
                <a:gd name="connsiteX5" fmla="*/ 0 w 1666240"/>
                <a:gd name="connsiteY5" fmla="*/ 7620 h 1100272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53912"/>
                <a:gd name="connsiteX1" fmla="*/ 1666240 w 1666240"/>
                <a:gd name="connsiteY1" fmla="*/ 0 h 1053912"/>
                <a:gd name="connsiteX2" fmla="*/ 703580 w 1666240"/>
                <a:gd name="connsiteY2" fmla="*/ 967740 h 1053912"/>
                <a:gd name="connsiteX3" fmla="*/ 373380 w 1666240"/>
                <a:gd name="connsiteY3" fmla="*/ 855980 h 1053912"/>
                <a:gd name="connsiteX4" fmla="*/ 7620 w 1666240"/>
                <a:gd name="connsiteY4" fmla="*/ 416560 h 1053912"/>
                <a:gd name="connsiteX5" fmla="*/ 0 w 1666240"/>
                <a:gd name="connsiteY5" fmla="*/ 7620 h 1053912"/>
                <a:gd name="connsiteX0" fmla="*/ 0 w 1666240"/>
                <a:gd name="connsiteY0" fmla="*/ 7620 h 1060904"/>
                <a:gd name="connsiteX1" fmla="*/ 1666240 w 1666240"/>
                <a:gd name="connsiteY1" fmla="*/ 0 h 1060904"/>
                <a:gd name="connsiteX2" fmla="*/ 703580 w 1666240"/>
                <a:gd name="connsiteY2" fmla="*/ 967740 h 1060904"/>
                <a:gd name="connsiteX3" fmla="*/ 327660 w 1666240"/>
                <a:gd name="connsiteY3" fmla="*/ 881380 h 1060904"/>
                <a:gd name="connsiteX4" fmla="*/ 7620 w 1666240"/>
                <a:gd name="connsiteY4" fmla="*/ 416560 h 1060904"/>
                <a:gd name="connsiteX5" fmla="*/ 0 w 1666240"/>
                <a:gd name="connsiteY5" fmla="*/ 7620 h 1060904"/>
                <a:gd name="connsiteX0" fmla="*/ 0 w 1666240"/>
                <a:gd name="connsiteY0" fmla="*/ 7620 h 1102735"/>
                <a:gd name="connsiteX1" fmla="*/ 1666240 w 1666240"/>
                <a:gd name="connsiteY1" fmla="*/ 0 h 1102735"/>
                <a:gd name="connsiteX2" fmla="*/ 703580 w 1666240"/>
                <a:gd name="connsiteY2" fmla="*/ 967740 h 1102735"/>
                <a:gd name="connsiteX3" fmla="*/ 327660 w 1666240"/>
                <a:gd name="connsiteY3" fmla="*/ 881380 h 1102735"/>
                <a:gd name="connsiteX4" fmla="*/ 7620 w 1666240"/>
                <a:gd name="connsiteY4" fmla="*/ 416560 h 1102735"/>
                <a:gd name="connsiteX5" fmla="*/ 0 w 1666240"/>
                <a:gd name="connsiteY5" fmla="*/ 7620 h 1102735"/>
                <a:gd name="connsiteX0" fmla="*/ 0 w 1666240"/>
                <a:gd name="connsiteY0" fmla="*/ 7620 h 1112070"/>
                <a:gd name="connsiteX1" fmla="*/ 1666240 w 1666240"/>
                <a:gd name="connsiteY1" fmla="*/ 0 h 1112070"/>
                <a:gd name="connsiteX2" fmla="*/ 703580 w 1666240"/>
                <a:gd name="connsiteY2" fmla="*/ 967740 h 1112070"/>
                <a:gd name="connsiteX3" fmla="*/ 281940 w 1666240"/>
                <a:gd name="connsiteY3" fmla="*/ 901700 h 1112070"/>
                <a:gd name="connsiteX4" fmla="*/ 7620 w 1666240"/>
                <a:gd name="connsiteY4" fmla="*/ 416560 h 1112070"/>
                <a:gd name="connsiteX5" fmla="*/ 0 w 1666240"/>
                <a:gd name="connsiteY5" fmla="*/ 7620 h 1112070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3688"/>
                <a:gd name="connsiteX1" fmla="*/ 1666240 w 1666240"/>
                <a:gd name="connsiteY1" fmla="*/ 0 h 1093688"/>
                <a:gd name="connsiteX2" fmla="*/ 703580 w 1666240"/>
                <a:gd name="connsiteY2" fmla="*/ 967740 h 1093688"/>
                <a:gd name="connsiteX3" fmla="*/ 274320 w 1666240"/>
                <a:gd name="connsiteY3" fmla="*/ 904240 h 1093688"/>
                <a:gd name="connsiteX4" fmla="*/ 7620 w 1666240"/>
                <a:gd name="connsiteY4" fmla="*/ 416560 h 1093688"/>
                <a:gd name="connsiteX5" fmla="*/ 0 w 1666240"/>
                <a:gd name="connsiteY5" fmla="*/ 7620 h 1093688"/>
                <a:gd name="connsiteX0" fmla="*/ 7656 w 1673896"/>
                <a:gd name="connsiteY0" fmla="*/ 7620 h 1093688"/>
                <a:gd name="connsiteX1" fmla="*/ 1673896 w 1673896"/>
                <a:gd name="connsiteY1" fmla="*/ 0 h 1093688"/>
                <a:gd name="connsiteX2" fmla="*/ 711236 w 1673896"/>
                <a:gd name="connsiteY2" fmla="*/ 967740 h 1093688"/>
                <a:gd name="connsiteX3" fmla="*/ 281976 w 1673896"/>
                <a:gd name="connsiteY3" fmla="*/ 904240 h 1093688"/>
                <a:gd name="connsiteX4" fmla="*/ 36 w 1673896"/>
                <a:gd name="connsiteY4" fmla="*/ 370840 h 1093688"/>
                <a:gd name="connsiteX5" fmla="*/ 7656 w 1673896"/>
                <a:gd name="connsiteY5" fmla="*/ 7620 h 1093688"/>
                <a:gd name="connsiteX0" fmla="*/ 0 w 1678940"/>
                <a:gd name="connsiteY0" fmla="*/ 7620 h 1093688"/>
                <a:gd name="connsiteX1" fmla="*/ 1678940 w 1678940"/>
                <a:gd name="connsiteY1" fmla="*/ 0 h 1093688"/>
                <a:gd name="connsiteX2" fmla="*/ 716280 w 1678940"/>
                <a:gd name="connsiteY2" fmla="*/ 967740 h 1093688"/>
                <a:gd name="connsiteX3" fmla="*/ 287020 w 1678940"/>
                <a:gd name="connsiteY3" fmla="*/ 904240 h 1093688"/>
                <a:gd name="connsiteX4" fmla="*/ 5080 w 1678940"/>
                <a:gd name="connsiteY4" fmla="*/ 370840 h 1093688"/>
                <a:gd name="connsiteX5" fmla="*/ 0 w 1678940"/>
                <a:gd name="connsiteY5" fmla="*/ 7620 h 1093688"/>
                <a:gd name="connsiteX0" fmla="*/ 0 w 1678940"/>
                <a:gd name="connsiteY0" fmla="*/ 7620 h 1104124"/>
                <a:gd name="connsiteX1" fmla="*/ 1678940 w 1678940"/>
                <a:gd name="connsiteY1" fmla="*/ 0 h 1104124"/>
                <a:gd name="connsiteX2" fmla="*/ 716280 w 1678940"/>
                <a:gd name="connsiteY2" fmla="*/ 967740 h 1104124"/>
                <a:gd name="connsiteX3" fmla="*/ 287020 w 1678940"/>
                <a:gd name="connsiteY3" fmla="*/ 904240 h 1104124"/>
                <a:gd name="connsiteX4" fmla="*/ 5080 w 1678940"/>
                <a:gd name="connsiteY4" fmla="*/ 370840 h 1104124"/>
                <a:gd name="connsiteX5" fmla="*/ 0 w 1678940"/>
                <a:gd name="connsiteY5" fmla="*/ 7620 h 1104124"/>
                <a:gd name="connsiteX0" fmla="*/ 0 w 1678940"/>
                <a:gd name="connsiteY0" fmla="*/ 7620 h 1052879"/>
                <a:gd name="connsiteX1" fmla="*/ 1678940 w 1678940"/>
                <a:gd name="connsiteY1" fmla="*/ 0 h 1052879"/>
                <a:gd name="connsiteX2" fmla="*/ 843280 w 1678940"/>
                <a:gd name="connsiteY2" fmla="*/ 866140 h 1052879"/>
                <a:gd name="connsiteX3" fmla="*/ 287020 w 1678940"/>
                <a:gd name="connsiteY3" fmla="*/ 904240 h 1052879"/>
                <a:gd name="connsiteX4" fmla="*/ 5080 w 1678940"/>
                <a:gd name="connsiteY4" fmla="*/ 370840 h 1052879"/>
                <a:gd name="connsiteX5" fmla="*/ 0 w 1678940"/>
                <a:gd name="connsiteY5" fmla="*/ 7620 h 1052879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3840"/>
                <a:gd name="connsiteX1" fmla="*/ 1678940 w 1678940"/>
                <a:gd name="connsiteY1" fmla="*/ 0 h 1093840"/>
                <a:gd name="connsiteX2" fmla="*/ 843280 w 1678940"/>
                <a:gd name="connsiteY2" fmla="*/ 866140 h 1093840"/>
                <a:gd name="connsiteX3" fmla="*/ 287020 w 1678940"/>
                <a:gd name="connsiteY3" fmla="*/ 904240 h 1093840"/>
                <a:gd name="connsiteX4" fmla="*/ 5080 w 1678940"/>
                <a:gd name="connsiteY4" fmla="*/ 370840 h 1093840"/>
                <a:gd name="connsiteX5" fmla="*/ 0 w 1678940"/>
                <a:gd name="connsiteY5" fmla="*/ 7620 h 1093840"/>
                <a:gd name="connsiteX0" fmla="*/ 0 w 1678940"/>
                <a:gd name="connsiteY0" fmla="*/ 7620 h 872383"/>
                <a:gd name="connsiteX1" fmla="*/ 1678940 w 1678940"/>
                <a:gd name="connsiteY1" fmla="*/ 0 h 872383"/>
                <a:gd name="connsiteX2" fmla="*/ 843280 w 1678940"/>
                <a:gd name="connsiteY2" fmla="*/ 866140 h 872383"/>
                <a:gd name="connsiteX3" fmla="*/ 5080 w 1678940"/>
                <a:gd name="connsiteY3" fmla="*/ 370840 h 872383"/>
                <a:gd name="connsiteX4" fmla="*/ 0 w 1678940"/>
                <a:gd name="connsiteY4" fmla="*/ 7620 h 872383"/>
                <a:gd name="connsiteX0" fmla="*/ 0 w 1678940"/>
                <a:gd name="connsiteY0" fmla="*/ 7620 h 1054367"/>
                <a:gd name="connsiteX1" fmla="*/ 1678940 w 1678940"/>
                <a:gd name="connsiteY1" fmla="*/ 0 h 1054367"/>
                <a:gd name="connsiteX2" fmla="*/ 843280 w 1678940"/>
                <a:gd name="connsiteY2" fmla="*/ 866140 h 1054367"/>
                <a:gd name="connsiteX3" fmla="*/ 5080 w 1678940"/>
                <a:gd name="connsiteY3" fmla="*/ 370840 h 1054367"/>
                <a:gd name="connsiteX4" fmla="*/ 0 w 1678940"/>
                <a:gd name="connsiteY4" fmla="*/ 7620 h 1054367"/>
                <a:gd name="connsiteX0" fmla="*/ 0 w 1678940"/>
                <a:gd name="connsiteY0" fmla="*/ 7620 h 1091199"/>
                <a:gd name="connsiteX1" fmla="*/ 1678940 w 1678940"/>
                <a:gd name="connsiteY1" fmla="*/ 0 h 1091199"/>
                <a:gd name="connsiteX2" fmla="*/ 843280 w 1678940"/>
                <a:gd name="connsiteY2" fmla="*/ 866140 h 1091199"/>
                <a:gd name="connsiteX3" fmla="*/ 5080 w 1678940"/>
                <a:gd name="connsiteY3" fmla="*/ 370840 h 1091199"/>
                <a:gd name="connsiteX4" fmla="*/ 0 w 1678940"/>
                <a:gd name="connsiteY4" fmla="*/ 7620 h 1091199"/>
                <a:gd name="connsiteX0" fmla="*/ 0 w 1678940"/>
                <a:gd name="connsiteY0" fmla="*/ 7620 h 1098088"/>
                <a:gd name="connsiteX1" fmla="*/ 1678940 w 1678940"/>
                <a:gd name="connsiteY1" fmla="*/ 0 h 1098088"/>
                <a:gd name="connsiteX2" fmla="*/ 843280 w 1678940"/>
                <a:gd name="connsiteY2" fmla="*/ 866140 h 1098088"/>
                <a:gd name="connsiteX3" fmla="*/ 22860 w 1678940"/>
                <a:gd name="connsiteY3" fmla="*/ 406400 h 1098088"/>
                <a:gd name="connsiteX4" fmla="*/ 0 w 1678940"/>
                <a:gd name="connsiteY4" fmla="*/ 7620 h 1098088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4901 w 1683841"/>
                <a:gd name="connsiteY0" fmla="*/ 7620 h 1089312"/>
                <a:gd name="connsiteX1" fmla="*/ 1683841 w 1683841"/>
                <a:gd name="connsiteY1" fmla="*/ 0 h 1089312"/>
                <a:gd name="connsiteX2" fmla="*/ 848181 w 1683841"/>
                <a:gd name="connsiteY2" fmla="*/ 866140 h 1089312"/>
                <a:gd name="connsiteX3" fmla="*/ 4901 w 1683841"/>
                <a:gd name="connsiteY3" fmla="*/ 401320 h 1089312"/>
                <a:gd name="connsiteX4" fmla="*/ 4901 w 1683841"/>
                <a:gd name="connsiteY4" fmla="*/ 7620 h 1089312"/>
                <a:gd name="connsiteX0" fmla="*/ 2863 w 1681803"/>
                <a:gd name="connsiteY0" fmla="*/ 7620 h 1090263"/>
                <a:gd name="connsiteX1" fmla="*/ 1681803 w 1681803"/>
                <a:gd name="connsiteY1" fmla="*/ 0 h 1090263"/>
                <a:gd name="connsiteX2" fmla="*/ 846143 w 1681803"/>
                <a:gd name="connsiteY2" fmla="*/ 866140 h 1090263"/>
                <a:gd name="connsiteX3" fmla="*/ 5403 w 1681803"/>
                <a:gd name="connsiteY3" fmla="*/ 406400 h 1090263"/>
                <a:gd name="connsiteX4" fmla="*/ 2863 w 1681803"/>
                <a:gd name="connsiteY4" fmla="*/ 7620 h 10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03" h="1090263">
                  <a:moveTo>
                    <a:pt x="2863" y="7620"/>
                  </a:moveTo>
                  <a:lnTo>
                    <a:pt x="1681803" y="0"/>
                  </a:lnTo>
                  <a:cubicBezTo>
                    <a:pt x="1401556" y="353060"/>
                    <a:pt x="1177190" y="543560"/>
                    <a:pt x="846143" y="866140"/>
                  </a:cubicBezTo>
                  <a:cubicBezTo>
                    <a:pt x="351266" y="1446107"/>
                    <a:pt x="186590" y="757767"/>
                    <a:pt x="5403" y="406400"/>
                  </a:cubicBezTo>
                  <a:cubicBezTo>
                    <a:pt x="-8144" y="265853"/>
                    <a:pt x="8790" y="155787"/>
                    <a:pt x="2863" y="7620"/>
                  </a:cubicBezTo>
                  <a:close/>
                </a:path>
              </a:pathLst>
            </a:custGeom>
            <a:solidFill>
              <a:srgbClr val="E7EE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90663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EFE3D-028F-D097-6B41-C74C0EE2F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B200F47A-A5D4-B505-EA46-09C1C548D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5" b="3691"/>
          <a:stretch/>
        </p:blipFill>
        <p:spPr>
          <a:xfrm>
            <a:off x="0" y="-54962"/>
            <a:ext cx="12192000" cy="69129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0DAC1FD-2248-C2AF-A416-1B94A8457F0A}"/>
              </a:ext>
            </a:extLst>
          </p:cNvPr>
          <p:cNvSpPr/>
          <p:nvPr/>
        </p:nvSpPr>
        <p:spPr>
          <a:xfrm>
            <a:off x="301021" y="368651"/>
            <a:ext cx="5141134" cy="2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da-DK" sz="1400" i="1" dirty="0">
                <a:solidFill>
                  <a:schemeClr val="bg1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ESTUDO DE CASO </a:t>
            </a:r>
            <a:r>
              <a:rPr lang="pt-BR" sz="1400" b="1" i="1" dirty="0">
                <a:solidFill>
                  <a:srgbClr val="FFFF00"/>
                </a:solidFill>
                <a:latin typeface="KoHo SemiBold" panose="020B0604020202020204" charset="-34"/>
                <a:cs typeface="KoHo SemiBold" panose="020B0604020202020204" charset="-34"/>
              </a:rPr>
              <a:t>– </a:t>
            </a:r>
            <a:r>
              <a:rPr lang="pt-BR" sz="1400" b="1" i="1" dirty="0">
                <a:solidFill>
                  <a:schemeClr val="bg1"/>
                </a:solidFill>
                <a:latin typeface="KoHo SemiBold" panose="020B0604020202020204" charset="-34"/>
                <a:cs typeface="KoHo SemiBold" panose="020B0604020202020204" charset="-34"/>
              </a:rPr>
              <a:t>ENTREPOSTO ACAIL</a:t>
            </a:r>
            <a:r>
              <a:rPr lang="pt-BR" sz="1400" b="1" i="1" dirty="0">
                <a:solidFill>
                  <a:schemeClr val="bg1"/>
                </a:solidFill>
                <a:effectLst/>
                <a:latin typeface="KoHo SemiBold" panose="020B0604020202020204" charset="-34"/>
                <a:cs typeface="KoHo SemiBold" panose="020B0604020202020204" charset="-34"/>
              </a:rPr>
              <a:t>Â</a:t>
            </a:r>
            <a:r>
              <a:rPr lang="pt-BR" sz="1400" b="1" i="1" dirty="0">
                <a:solidFill>
                  <a:schemeClr val="bg1"/>
                </a:solidFill>
                <a:latin typeface="KoHo SemiBold" panose="020B0604020202020204" charset="-34"/>
                <a:cs typeface="KoHo SemiBold" panose="020B0604020202020204" charset="-34"/>
              </a:rPr>
              <a:t>NDIA-MA</a:t>
            </a:r>
            <a:endParaRPr lang="da-DK" sz="1400" i="1" dirty="0">
              <a:solidFill>
                <a:schemeClr val="bg1"/>
              </a:solidFill>
              <a:latin typeface="KoHo SemiBold" panose="00000700000000000000" pitchFamily="2" charset="-34"/>
              <a:cs typeface="KoHo SemiBold" panose="00000700000000000000" pitchFamily="2" charset="-34"/>
            </a:endParaRPr>
          </a:p>
        </p:txBody>
      </p:sp>
      <p:sp>
        <p:nvSpPr>
          <p:cNvPr id="21" name="Retângulo 35">
            <a:extLst>
              <a:ext uri="{FF2B5EF4-FFF2-40B4-BE49-F238E27FC236}">
                <a16:creationId xmlns:a16="http://schemas.microsoft.com/office/drawing/2014/main" id="{3C033D3E-53AE-F98C-6503-232B7153C2A9}"/>
              </a:ext>
            </a:extLst>
          </p:cNvPr>
          <p:cNvSpPr/>
          <p:nvPr/>
        </p:nvSpPr>
        <p:spPr>
          <a:xfrm>
            <a:off x="401216" y="1293187"/>
            <a:ext cx="11592399" cy="5346032"/>
          </a:xfrm>
          <a:prstGeom prst="rect">
            <a:avLst/>
          </a:prstGeom>
          <a:solidFill>
            <a:srgbClr val="F3F7F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10302D"/>
              </a:solidFill>
              <a:latin typeface="Muli" pitchFamily="2" charset="0"/>
            </a:endParaRP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3FF585D-BD33-019D-59C8-F41B017BF8D2}"/>
              </a:ext>
            </a:extLst>
          </p:cNvPr>
          <p:cNvGrpSpPr/>
          <p:nvPr/>
        </p:nvGrpSpPr>
        <p:grpSpPr>
          <a:xfrm>
            <a:off x="11558905" y="217998"/>
            <a:ext cx="408578" cy="628642"/>
            <a:chOff x="11584007" y="184678"/>
            <a:chExt cx="408578" cy="628642"/>
          </a:xfrm>
        </p:grpSpPr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0DAA2874-0227-F9E3-84EA-37032D090D34}"/>
                </a:ext>
              </a:extLst>
            </p:cNvPr>
            <p:cNvSpPr/>
            <p:nvPr/>
          </p:nvSpPr>
          <p:spPr>
            <a:xfrm>
              <a:off x="11586370" y="184678"/>
              <a:ext cx="406215" cy="628642"/>
            </a:xfrm>
            <a:custGeom>
              <a:avLst/>
              <a:gdLst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2240" h="6116320">
                  <a:moveTo>
                    <a:pt x="2651760" y="0"/>
                  </a:moveTo>
                  <a:lnTo>
                    <a:pt x="3952240" y="10160"/>
                  </a:lnTo>
                  <a:lnTo>
                    <a:pt x="3921760" y="6085840"/>
                  </a:lnTo>
                  <a:lnTo>
                    <a:pt x="20320" y="6116320"/>
                  </a:lnTo>
                  <a:lnTo>
                    <a:pt x="0" y="5181600"/>
                  </a:lnTo>
                  <a:cubicBezTo>
                    <a:pt x="541867" y="5242560"/>
                    <a:pt x="906949" y="5303520"/>
                    <a:pt x="1717040" y="5181600"/>
                  </a:cubicBezTo>
                  <a:cubicBezTo>
                    <a:pt x="4503928" y="4849029"/>
                    <a:pt x="4149513" y="2580640"/>
                    <a:pt x="1592580" y="1661160"/>
                  </a:cubicBezTo>
                  <a:cubicBezTo>
                    <a:pt x="1255607" y="1430020"/>
                    <a:pt x="1505373" y="1219200"/>
                    <a:pt x="1610360" y="1132840"/>
                  </a:cubicBezTo>
                  <a:lnTo>
                    <a:pt x="26517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373F6B73-85BE-2B27-3EB4-F26E92D8C039}"/>
                </a:ext>
              </a:extLst>
            </p:cNvPr>
            <p:cNvSpPr/>
            <p:nvPr/>
          </p:nvSpPr>
          <p:spPr>
            <a:xfrm>
              <a:off x="11587023" y="407489"/>
              <a:ext cx="216115" cy="140472"/>
            </a:xfrm>
            <a:custGeom>
              <a:avLst/>
              <a:gdLst>
                <a:gd name="connsiteX0" fmla="*/ 0 w 1905000"/>
                <a:gd name="connsiteY0" fmla="*/ 1082040 h 1169670"/>
                <a:gd name="connsiteX1" fmla="*/ 3810 w 1905000"/>
                <a:gd name="connsiteY1" fmla="*/ 579120 h 1169670"/>
                <a:gd name="connsiteX2" fmla="*/ 506730 w 1905000"/>
                <a:gd name="connsiteY2" fmla="*/ 0 h 1169670"/>
                <a:gd name="connsiteX3" fmla="*/ 1116330 w 1905000"/>
                <a:gd name="connsiteY3" fmla="*/ 3810 h 1169670"/>
                <a:gd name="connsiteX4" fmla="*/ 1905000 w 1905000"/>
                <a:gd name="connsiteY4" fmla="*/ 438150 h 1169670"/>
                <a:gd name="connsiteX5" fmla="*/ 1897380 w 1905000"/>
                <a:gd name="connsiteY5" fmla="*/ 971550 h 1169670"/>
                <a:gd name="connsiteX6" fmla="*/ 1272540 w 1905000"/>
                <a:gd name="connsiteY6" fmla="*/ 1154430 h 1169670"/>
                <a:gd name="connsiteX7" fmla="*/ 213360 w 1905000"/>
                <a:gd name="connsiteY7" fmla="*/ 1169670 h 1169670"/>
                <a:gd name="connsiteX8" fmla="*/ 0 w 1905000"/>
                <a:gd name="connsiteY8" fmla="*/ 1082040 h 1169670"/>
                <a:gd name="connsiteX0" fmla="*/ 0 w 1905000"/>
                <a:gd name="connsiteY0" fmla="*/ 1101090 h 1188720"/>
                <a:gd name="connsiteX1" fmla="*/ 3810 w 1905000"/>
                <a:gd name="connsiteY1" fmla="*/ 598170 h 1188720"/>
                <a:gd name="connsiteX2" fmla="*/ 506730 w 1905000"/>
                <a:gd name="connsiteY2" fmla="*/ 19050 h 1188720"/>
                <a:gd name="connsiteX3" fmla="*/ 1127760 w 1905000"/>
                <a:gd name="connsiteY3" fmla="*/ 0 h 1188720"/>
                <a:gd name="connsiteX4" fmla="*/ 1905000 w 1905000"/>
                <a:gd name="connsiteY4" fmla="*/ 457200 h 1188720"/>
                <a:gd name="connsiteX5" fmla="*/ 1897380 w 1905000"/>
                <a:gd name="connsiteY5" fmla="*/ 990600 h 1188720"/>
                <a:gd name="connsiteX6" fmla="*/ 1272540 w 1905000"/>
                <a:gd name="connsiteY6" fmla="*/ 1173480 h 1188720"/>
                <a:gd name="connsiteX7" fmla="*/ 213360 w 1905000"/>
                <a:gd name="connsiteY7" fmla="*/ 1188720 h 1188720"/>
                <a:gd name="connsiteX8" fmla="*/ 0 w 1905000"/>
                <a:gd name="connsiteY8" fmla="*/ 1101090 h 1188720"/>
                <a:gd name="connsiteX0" fmla="*/ 0 w 1905000"/>
                <a:gd name="connsiteY0" fmla="*/ 1204927 h 1292557"/>
                <a:gd name="connsiteX1" fmla="*/ 3810 w 1905000"/>
                <a:gd name="connsiteY1" fmla="*/ 702007 h 1292557"/>
                <a:gd name="connsiteX2" fmla="*/ 506730 w 1905000"/>
                <a:gd name="connsiteY2" fmla="*/ 122887 h 1292557"/>
                <a:gd name="connsiteX3" fmla="*/ 1127760 w 1905000"/>
                <a:gd name="connsiteY3" fmla="*/ 103837 h 1292557"/>
                <a:gd name="connsiteX4" fmla="*/ 1905000 w 1905000"/>
                <a:gd name="connsiteY4" fmla="*/ 561037 h 1292557"/>
                <a:gd name="connsiteX5" fmla="*/ 1897380 w 1905000"/>
                <a:gd name="connsiteY5" fmla="*/ 1094437 h 1292557"/>
                <a:gd name="connsiteX6" fmla="*/ 1272540 w 1905000"/>
                <a:gd name="connsiteY6" fmla="*/ 1277317 h 1292557"/>
                <a:gd name="connsiteX7" fmla="*/ 213360 w 1905000"/>
                <a:gd name="connsiteY7" fmla="*/ 1292557 h 1292557"/>
                <a:gd name="connsiteX8" fmla="*/ 0 w 1905000"/>
                <a:gd name="connsiteY8" fmla="*/ 1204927 h 1292557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2041328"/>
                <a:gd name="connsiteY0" fmla="*/ 1249748 h 1337378"/>
                <a:gd name="connsiteX1" fmla="*/ 3810 w 2041328"/>
                <a:gd name="connsiteY1" fmla="*/ 746828 h 1337378"/>
                <a:gd name="connsiteX2" fmla="*/ 506730 w 2041328"/>
                <a:gd name="connsiteY2" fmla="*/ 167708 h 1337378"/>
                <a:gd name="connsiteX3" fmla="*/ 1127760 w 2041328"/>
                <a:gd name="connsiteY3" fmla="*/ 148658 h 1337378"/>
                <a:gd name="connsiteX4" fmla="*/ 1905000 w 2041328"/>
                <a:gd name="connsiteY4" fmla="*/ 605858 h 1337378"/>
                <a:gd name="connsiteX5" fmla="*/ 1897380 w 2041328"/>
                <a:gd name="connsiteY5" fmla="*/ 1139258 h 1337378"/>
                <a:gd name="connsiteX6" fmla="*/ 1272540 w 2041328"/>
                <a:gd name="connsiteY6" fmla="*/ 1322138 h 1337378"/>
                <a:gd name="connsiteX7" fmla="*/ 213360 w 2041328"/>
                <a:gd name="connsiteY7" fmla="*/ 1337378 h 1337378"/>
                <a:gd name="connsiteX8" fmla="*/ 0 w 2041328"/>
                <a:gd name="connsiteY8" fmla="*/ 1249748 h 1337378"/>
                <a:gd name="connsiteX0" fmla="*/ 0 w 2047040"/>
                <a:gd name="connsiteY0" fmla="*/ 1249748 h 1337378"/>
                <a:gd name="connsiteX1" fmla="*/ 3810 w 2047040"/>
                <a:gd name="connsiteY1" fmla="*/ 746828 h 1337378"/>
                <a:gd name="connsiteX2" fmla="*/ 506730 w 2047040"/>
                <a:gd name="connsiteY2" fmla="*/ 167708 h 1337378"/>
                <a:gd name="connsiteX3" fmla="*/ 1127760 w 2047040"/>
                <a:gd name="connsiteY3" fmla="*/ 148658 h 1337378"/>
                <a:gd name="connsiteX4" fmla="*/ 1912620 w 2047040"/>
                <a:gd name="connsiteY4" fmla="*/ 609668 h 1337378"/>
                <a:gd name="connsiteX5" fmla="*/ 1897380 w 2047040"/>
                <a:gd name="connsiteY5" fmla="*/ 1139258 h 1337378"/>
                <a:gd name="connsiteX6" fmla="*/ 1272540 w 2047040"/>
                <a:gd name="connsiteY6" fmla="*/ 1322138 h 1337378"/>
                <a:gd name="connsiteX7" fmla="*/ 213360 w 2047040"/>
                <a:gd name="connsiteY7" fmla="*/ 1337378 h 1337378"/>
                <a:gd name="connsiteX8" fmla="*/ 0 w 2047040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68730 w 2086949"/>
                <a:gd name="connsiteY6" fmla="*/ 133737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97"/>
                <a:gd name="connsiteX1" fmla="*/ 3810 w 2086949"/>
                <a:gd name="connsiteY1" fmla="*/ 746828 h 1337397"/>
                <a:gd name="connsiteX2" fmla="*/ 506730 w 2086949"/>
                <a:gd name="connsiteY2" fmla="*/ 167708 h 1337397"/>
                <a:gd name="connsiteX3" fmla="*/ 1127760 w 2086949"/>
                <a:gd name="connsiteY3" fmla="*/ 148658 h 1337397"/>
                <a:gd name="connsiteX4" fmla="*/ 1912620 w 2086949"/>
                <a:gd name="connsiteY4" fmla="*/ 609668 h 1337397"/>
                <a:gd name="connsiteX5" fmla="*/ 1897380 w 2086949"/>
                <a:gd name="connsiteY5" fmla="*/ 1139258 h 1337397"/>
                <a:gd name="connsiteX6" fmla="*/ 1268730 w 2086949"/>
                <a:gd name="connsiteY6" fmla="*/ 1337378 h 1337397"/>
                <a:gd name="connsiteX7" fmla="*/ 213360 w 2086949"/>
                <a:gd name="connsiteY7" fmla="*/ 1337378 h 1337397"/>
                <a:gd name="connsiteX8" fmla="*/ 0 w 2086949"/>
                <a:gd name="connsiteY8" fmla="*/ 1249748 h 133739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102673"/>
                <a:gd name="connsiteY0" fmla="*/ 1268798 h 1344151"/>
                <a:gd name="connsiteX1" fmla="*/ 801 w 2102673"/>
                <a:gd name="connsiteY1" fmla="*/ 746828 h 1344151"/>
                <a:gd name="connsiteX2" fmla="*/ 515151 w 2102673"/>
                <a:gd name="connsiteY2" fmla="*/ 167708 h 1344151"/>
                <a:gd name="connsiteX3" fmla="*/ 1136181 w 2102673"/>
                <a:gd name="connsiteY3" fmla="*/ 148658 h 1344151"/>
                <a:gd name="connsiteX4" fmla="*/ 1932471 w 2102673"/>
                <a:gd name="connsiteY4" fmla="*/ 598238 h 1344151"/>
                <a:gd name="connsiteX5" fmla="*/ 1905801 w 2102673"/>
                <a:gd name="connsiteY5" fmla="*/ 1139258 h 1344151"/>
                <a:gd name="connsiteX6" fmla="*/ 1277151 w 2102673"/>
                <a:gd name="connsiteY6" fmla="*/ 1337378 h 1344151"/>
                <a:gd name="connsiteX7" fmla="*/ 221781 w 2102673"/>
                <a:gd name="connsiteY7" fmla="*/ 1337378 h 1344151"/>
                <a:gd name="connsiteX8" fmla="*/ 801 w 2102673"/>
                <a:gd name="connsiteY8" fmla="*/ 1268798 h 1344151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66707"/>
                <a:gd name="connsiteX1" fmla="*/ 801 w 2102673"/>
                <a:gd name="connsiteY1" fmla="*/ 746828 h 1366707"/>
                <a:gd name="connsiteX2" fmla="*/ 515151 w 2102673"/>
                <a:gd name="connsiteY2" fmla="*/ 167708 h 1366707"/>
                <a:gd name="connsiteX3" fmla="*/ 1136181 w 2102673"/>
                <a:gd name="connsiteY3" fmla="*/ 148658 h 1366707"/>
                <a:gd name="connsiteX4" fmla="*/ 1932471 w 2102673"/>
                <a:gd name="connsiteY4" fmla="*/ 598238 h 1366707"/>
                <a:gd name="connsiteX5" fmla="*/ 1905801 w 2102673"/>
                <a:gd name="connsiteY5" fmla="*/ 1139258 h 1366707"/>
                <a:gd name="connsiteX6" fmla="*/ 1277151 w 2102673"/>
                <a:gd name="connsiteY6" fmla="*/ 1337378 h 1366707"/>
                <a:gd name="connsiteX7" fmla="*/ 221781 w 2102673"/>
                <a:gd name="connsiteY7" fmla="*/ 1337378 h 1366707"/>
                <a:gd name="connsiteX8" fmla="*/ 801 w 2102673"/>
                <a:gd name="connsiteY8" fmla="*/ 1268798 h 136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673" h="1366707">
                  <a:moveTo>
                    <a:pt x="801" y="1268798"/>
                  </a:moveTo>
                  <a:cubicBezTo>
                    <a:pt x="8421" y="1098618"/>
                    <a:pt x="-3009" y="920818"/>
                    <a:pt x="801" y="746828"/>
                  </a:cubicBezTo>
                  <a:cubicBezTo>
                    <a:pt x="141771" y="534738"/>
                    <a:pt x="336081" y="337888"/>
                    <a:pt x="515151" y="167708"/>
                  </a:cubicBezTo>
                  <a:cubicBezTo>
                    <a:pt x="710731" y="-6282"/>
                    <a:pt x="662471" y="-92642"/>
                    <a:pt x="1136181" y="148658"/>
                  </a:cubicBezTo>
                  <a:cubicBezTo>
                    <a:pt x="1526071" y="337888"/>
                    <a:pt x="1543851" y="350588"/>
                    <a:pt x="1932471" y="598238"/>
                  </a:cubicBezTo>
                  <a:cubicBezTo>
                    <a:pt x="2242351" y="852238"/>
                    <a:pt x="2064551" y="1007178"/>
                    <a:pt x="1905801" y="1139258"/>
                  </a:cubicBezTo>
                  <a:cubicBezTo>
                    <a:pt x="1686091" y="1291658"/>
                    <a:pt x="1496861" y="1318328"/>
                    <a:pt x="1277151" y="1337378"/>
                  </a:cubicBezTo>
                  <a:cubicBezTo>
                    <a:pt x="915201" y="1362778"/>
                    <a:pt x="600241" y="1388178"/>
                    <a:pt x="221781" y="1337378"/>
                  </a:cubicBezTo>
                  <a:cubicBezTo>
                    <a:pt x="78271" y="1334838"/>
                    <a:pt x="71921" y="1298008"/>
                    <a:pt x="801" y="12687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5EA6EE7F-8302-E216-93EE-7F88B4B92D90}"/>
                </a:ext>
              </a:extLst>
            </p:cNvPr>
            <p:cNvSpPr/>
            <p:nvPr/>
          </p:nvSpPr>
          <p:spPr>
            <a:xfrm>
              <a:off x="11584007" y="185461"/>
              <a:ext cx="172857" cy="112058"/>
            </a:xfrm>
            <a:custGeom>
              <a:avLst/>
              <a:gdLst>
                <a:gd name="connsiteX0" fmla="*/ 0 w 1651000"/>
                <a:gd name="connsiteY0" fmla="*/ 5080 h 965200"/>
                <a:gd name="connsiteX1" fmla="*/ 1651000 w 1651000"/>
                <a:gd name="connsiteY1" fmla="*/ 0 h 965200"/>
                <a:gd name="connsiteX2" fmla="*/ 703580 w 1651000"/>
                <a:gd name="connsiteY2" fmla="*/ 965200 h 965200"/>
                <a:gd name="connsiteX3" fmla="*/ 337820 w 1651000"/>
                <a:gd name="connsiteY3" fmla="*/ 957580 h 965200"/>
                <a:gd name="connsiteX4" fmla="*/ 7620 w 1651000"/>
                <a:gd name="connsiteY4" fmla="*/ 414020 h 965200"/>
                <a:gd name="connsiteX5" fmla="*/ 0 w 1651000"/>
                <a:gd name="connsiteY5" fmla="*/ 5080 h 96520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1028451"/>
                <a:gd name="connsiteX1" fmla="*/ 1666240 w 1666240"/>
                <a:gd name="connsiteY1" fmla="*/ 0 h 1028451"/>
                <a:gd name="connsiteX2" fmla="*/ 703580 w 1666240"/>
                <a:gd name="connsiteY2" fmla="*/ 967740 h 1028451"/>
                <a:gd name="connsiteX3" fmla="*/ 337820 w 1666240"/>
                <a:gd name="connsiteY3" fmla="*/ 960120 h 1028451"/>
                <a:gd name="connsiteX4" fmla="*/ 7620 w 1666240"/>
                <a:gd name="connsiteY4" fmla="*/ 416560 h 1028451"/>
                <a:gd name="connsiteX5" fmla="*/ 0 w 1666240"/>
                <a:gd name="connsiteY5" fmla="*/ 7620 h 1028451"/>
                <a:gd name="connsiteX0" fmla="*/ 0 w 1666240"/>
                <a:gd name="connsiteY0" fmla="*/ 7620 h 1083146"/>
                <a:gd name="connsiteX1" fmla="*/ 1666240 w 1666240"/>
                <a:gd name="connsiteY1" fmla="*/ 0 h 1083146"/>
                <a:gd name="connsiteX2" fmla="*/ 703580 w 1666240"/>
                <a:gd name="connsiteY2" fmla="*/ 967740 h 1083146"/>
                <a:gd name="connsiteX3" fmla="*/ 337820 w 1666240"/>
                <a:gd name="connsiteY3" fmla="*/ 960120 h 1083146"/>
                <a:gd name="connsiteX4" fmla="*/ 7620 w 1666240"/>
                <a:gd name="connsiteY4" fmla="*/ 416560 h 1083146"/>
                <a:gd name="connsiteX5" fmla="*/ 0 w 1666240"/>
                <a:gd name="connsiteY5" fmla="*/ 7620 h 1083146"/>
                <a:gd name="connsiteX0" fmla="*/ 0 w 1666240"/>
                <a:gd name="connsiteY0" fmla="*/ 7620 h 1100272"/>
                <a:gd name="connsiteX1" fmla="*/ 1666240 w 1666240"/>
                <a:gd name="connsiteY1" fmla="*/ 0 h 1100272"/>
                <a:gd name="connsiteX2" fmla="*/ 703580 w 1666240"/>
                <a:gd name="connsiteY2" fmla="*/ 967740 h 1100272"/>
                <a:gd name="connsiteX3" fmla="*/ 337820 w 1666240"/>
                <a:gd name="connsiteY3" fmla="*/ 960120 h 1100272"/>
                <a:gd name="connsiteX4" fmla="*/ 7620 w 1666240"/>
                <a:gd name="connsiteY4" fmla="*/ 416560 h 1100272"/>
                <a:gd name="connsiteX5" fmla="*/ 0 w 1666240"/>
                <a:gd name="connsiteY5" fmla="*/ 7620 h 1100272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53912"/>
                <a:gd name="connsiteX1" fmla="*/ 1666240 w 1666240"/>
                <a:gd name="connsiteY1" fmla="*/ 0 h 1053912"/>
                <a:gd name="connsiteX2" fmla="*/ 703580 w 1666240"/>
                <a:gd name="connsiteY2" fmla="*/ 967740 h 1053912"/>
                <a:gd name="connsiteX3" fmla="*/ 373380 w 1666240"/>
                <a:gd name="connsiteY3" fmla="*/ 855980 h 1053912"/>
                <a:gd name="connsiteX4" fmla="*/ 7620 w 1666240"/>
                <a:gd name="connsiteY4" fmla="*/ 416560 h 1053912"/>
                <a:gd name="connsiteX5" fmla="*/ 0 w 1666240"/>
                <a:gd name="connsiteY5" fmla="*/ 7620 h 1053912"/>
                <a:gd name="connsiteX0" fmla="*/ 0 w 1666240"/>
                <a:gd name="connsiteY0" fmla="*/ 7620 h 1060904"/>
                <a:gd name="connsiteX1" fmla="*/ 1666240 w 1666240"/>
                <a:gd name="connsiteY1" fmla="*/ 0 h 1060904"/>
                <a:gd name="connsiteX2" fmla="*/ 703580 w 1666240"/>
                <a:gd name="connsiteY2" fmla="*/ 967740 h 1060904"/>
                <a:gd name="connsiteX3" fmla="*/ 327660 w 1666240"/>
                <a:gd name="connsiteY3" fmla="*/ 881380 h 1060904"/>
                <a:gd name="connsiteX4" fmla="*/ 7620 w 1666240"/>
                <a:gd name="connsiteY4" fmla="*/ 416560 h 1060904"/>
                <a:gd name="connsiteX5" fmla="*/ 0 w 1666240"/>
                <a:gd name="connsiteY5" fmla="*/ 7620 h 1060904"/>
                <a:gd name="connsiteX0" fmla="*/ 0 w 1666240"/>
                <a:gd name="connsiteY0" fmla="*/ 7620 h 1102735"/>
                <a:gd name="connsiteX1" fmla="*/ 1666240 w 1666240"/>
                <a:gd name="connsiteY1" fmla="*/ 0 h 1102735"/>
                <a:gd name="connsiteX2" fmla="*/ 703580 w 1666240"/>
                <a:gd name="connsiteY2" fmla="*/ 967740 h 1102735"/>
                <a:gd name="connsiteX3" fmla="*/ 327660 w 1666240"/>
                <a:gd name="connsiteY3" fmla="*/ 881380 h 1102735"/>
                <a:gd name="connsiteX4" fmla="*/ 7620 w 1666240"/>
                <a:gd name="connsiteY4" fmla="*/ 416560 h 1102735"/>
                <a:gd name="connsiteX5" fmla="*/ 0 w 1666240"/>
                <a:gd name="connsiteY5" fmla="*/ 7620 h 1102735"/>
                <a:gd name="connsiteX0" fmla="*/ 0 w 1666240"/>
                <a:gd name="connsiteY0" fmla="*/ 7620 h 1112070"/>
                <a:gd name="connsiteX1" fmla="*/ 1666240 w 1666240"/>
                <a:gd name="connsiteY1" fmla="*/ 0 h 1112070"/>
                <a:gd name="connsiteX2" fmla="*/ 703580 w 1666240"/>
                <a:gd name="connsiteY2" fmla="*/ 967740 h 1112070"/>
                <a:gd name="connsiteX3" fmla="*/ 281940 w 1666240"/>
                <a:gd name="connsiteY3" fmla="*/ 901700 h 1112070"/>
                <a:gd name="connsiteX4" fmla="*/ 7620 w 1666240"/>
                <a:gd name="connsiteY4" fmla="*/ 416560 h 1112070"/>
                <a:gd name="connsiteX5" fmla="*/ 0 w 1666240"/>
                <a:gd name="connsiteY5" fmla="*/ 7620 h 1112070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3688"/>
                <a:gd name="connsiteX1" fmla="*/ 1666240 w 1666240"/>
                <a:gd name="connsiteY1" fmla="*/ 0 h 1093688"/>
                <a:gd name="connsiteX2" fmla="*/ 703580 w 1666240"/>
                <a:gd name="connsiteY2" fmla="*/ 967740 h 1093688"/>
                <a:gd name="connsiteX3" fmla="*/ 274320 w 1666240"/>
                <a:gd name="connsiteY3" fmla="*/ 904240 h 1093688"/>
                <a:gd name="connsiteX4" fmla="*/ 7620 w 1666240"/>
                <a:gd name="connsiteY4" fmla="*/ 416560 h 1093688"/>
                <a:gd name="connsiteX5" fmla="*/ 0 w 1666240"/>
                <a:gd name="connsiteY5" fmla="*/ 7620 h 1093688"/>
                <a:gd name="connsiteX0" fmla="*/ 7656 w 1673896"/>
                <a:gd name="connsiteY0" fmla="*/ 7620 h 1093688"/>
                <a:gd name="connsiteX1" fmla="*/ 1673896 w 1673896"/>
                <a:gd name="connsiteY1" fmla="*/ 0 h 1093688"/>
                <a:gd name="connsiteX2" fmla="*/ 711236 w 1673896"/>
                <a:gd name="connsiteY2" fmla="*/ 967740 h 1093688"/>
                <a:gd name="connsiteX3" fmla="*/ 281976 w 1673896"/>
                <a:gd name="connsiteY3" fmla="*/ 904240 h 1093688"/>
                <a:gd name="connsiteX4" fmla="*/ 36 w 1673896"/>
                <a:gd name="connsiteY4" fmla="*/ 370840 h 1093688"/>
                <a:gd name="connsiteX5" fmla="*/ 7656 w 1673896"/>
                <a:gd name="connsiteY5" fmla="*/ 7620 h 1093688"/>
                <a:gd name="connsiteX0" fmla="*/ 0 w 1678940"/>
                <a:gd name="connsiteY0" fmla="*/ 7620 h 1093688"/>
                <a:gd name="connsiteX1" fmla="*/ 1678940 w 1678940"/>
                <a:gd name="connsiteY1" fmla="*/ 0 h 1093688"/>
                <a:gd name="connsiteX2" fmla="*/ 716280 w 1678940"/>
                <a:gd name="connsiteY2" fmla="*/ 967740 h 1093688"/>
                <a:gd name="connsiteX3" fmla="*/ 287020 w 1678940"/>
                <a:gd name="connsiteY3" fmla="*/ 904240 h 1093688"/>
                <a:gd name="connsiteX4" fmla="*/ 5080 w 1678940"/>
                <a:gd name="connsiteY4" fmla="*/ 370840 h 1093688"/>
                <a:gd name="connsiteX5" fmla="*/ 0 w 1678940"/>
                <a:gd name="connsiteY5" fmla="*/ 7620 h 1093688"/>
                <a:gd name="connsiteX0" fmla="*/ 0 w 1678940"/>
                <a:gd name="connsiteY0" fmla="*/ 7620 h 1104124"/>
                <a:gd name="connsiteX1" fmla="*/ 1678940 w 1678940"/>
                <a:gd name="connsiteY1" fmla="*/ 0 h 1104124"/>
                <a:gd name="connsiteX2" fmla="*/ 716280 w 1678940"/>
                <a:gd name="connsiteY2" fmla="*/ 967740 h 1104124"/>
                <a:gd name="connsiteX3" fmla="*/ 287020 w 1678940"/>
                <a:gd name="connsiteY3" fmla="*/ 904240 h 1104124"/>
                <a:gd name="connsiteX4" fmla="*/ 5080 w 1678940"/>
                <a:gd name="connsiteY4" fmla="*/ 370840 h 1104124"/>
                <a:gd name="connsiteX5" fmla="*/ 0 w 1678940"/>
                <a:gd name="connsiteY5" fmla="*/ 7620 h 1104124"/>
                <a:gd name="connsiteX0" fmla="*/ 0 w 1678940"/>
                <a:gd name="connsiteY0" fmla="*/ 7620 h 1052879"/>
                <a:gd name="connsiteX1" fmla="*/ 1678940 w 1678940"/>
                <a:gd name="connsiteY1" fmla="*/ 0 h 1052879"/>
                <a:gd name="connsiteX2" fmla="*/ 843280 w 1678940"/>
                <a:gd name="connsiteY2" fmla="*/ 866140 h 1052879"/>
                <a:gd name="connsiteX3" fmla="*/ 287020 w 1678940"/>
                <a:gd name="connsiteY3" fmla="*/ 904240 h 1052879"/>
                <a:gd name="connsiteX4" fmla="*/ 5080 w 1678940"/>
                <a:gd name="connsiteY4" fmla="*/ 370840 h 1052879"/>
                <a:gd name="connsiteX5" fmla="*/ 0 w 1678940"/>
                <a:gd name="connsiteY5" fmla="*/ 7620 h 1052879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3840"/>
                <a:gd name="connsiteX1" fmla="*/ 1678940 w 1678940"/>
                <a:gd name="connsiteY1" fmla="*/ 0 h 1093840"/>
                <a:gd name="connsiteX2" fmla="*/ 843280 w 1678940"/>
                <a:gd name="connsiteY2" fmla="*/ 866140 h 1093840"/>
                <a:gd name="connsiteX3" fmla="*/ 287020 w 1678940"/>
                <a:gd name="connsiteY3" fmla="*/ 904240 h 1093840"/>
                <a:gd name="connsiteX4" fmla="*/ 5080 w 1678940"/>
                <a:gd name="connsiteY4" fmla="*/ 370840 h 1093840"/>
                <a:gd name="connsiteX5" fmla="*/ 0 w 1678940"/>
                <a:gd name="connsiteY5" fmla="*/ 7620 h 1093840"/>
                <a:gd name="connsiteX0" fmla="*/ 0 w 1678940"/>
                <a:gd name="connsiteY0" fmla="*/ 7620 h 872383"/>
                <a:gd name="connsiteX1" fmla="*/ 1678940 w 1678940"/>
                <a:gd name="connsiteY1" fmla="*/ 0 h 872383"/>
                <a:gd name="connsiteX2" fmla="*/ 843280 w 1678940"/>
                <a:gd name="connsiteY2" fmla="*/ 866140 h 872383"/>
                <a:gd name="connsiteX3" fmla="*/ 5080 w 1678940"/>
                <a:gd name="connsiteY3" fmla="*/ 370840 h 872383"/>
                <a:gd name="connsiteX4" fmla="*/ 0 w 1678940"/>
                <a:gd name="connsiteY4" fmla="*/ 7620 h 872383"/>
                <a:gd name="connsiteX0" fmla="*/ 0 w 1678940"/>
                <a:gd name="connsiteY0" fmla="*/ 7620 h 1054367"/>
                <a:gd name="connsiteX1" fmla="*/ 1678940 w 1678940"/>
                <a:gd name="connsiteY1" fmla="*/ 0 h 1054367"/>
                <a:gd name="connsiteX2" fmla="*/ 843280 w 1678940"/>
                <a:gd name="connsiteY2" fmla="*/ 866140 h 1054367"/>
                <a:gd name="connsiteX3" fmla="*/ 5080 w 1678940"/>
                <a:gd name="connsiteY3" fmla="*/ 370840 h 1054367"/>
                <a:gd name="connsiteX4" fmla="*/ 0 w 1678940"/>
                <a:gd name="connsiteY4" fmla="*/ 7620 h 1054367"/>
                <a:gd name="connsiteX0" fmla="*/ 0 w 1678940"/>
                <a:gd name="connsiteY0" fmla="*/ 7620 h 1091199"/>
                <a:gd name="connsiteX1" fmla="*/ 1678940 w 1678940"/>
                <a:gd name="connsiteY1" fmla="*/ 0 h 1091199"/>
                <a:gd name="connsiteX2" fmla="*/ 843280 w 1678940"/>
                <a:gd name="connsiteY2" fmla="*/ 866140 h 1091199"/>
                <a:gd name="connsiteX3" fmla="*/ 5080 w 1678940"/>
                <a:gd name="connsiteY3" fmla="*/ 370840 h 1091199"/>
                <a:gd name="connsiteX4" fmla="*/ 0 w 1678940"/>
                <a:gd name="connsiteY4" fmla="*/ 7620 h 1091199"/>
                <a:gd name="connsiteX0" fmla="*/ 0 w 1678940"/>
                <a:gd name="connsiteY0" fmla="*/ 7620 h 1098088"/>
                <a:gd name="connsiteX1" fmla="*/ 1678940 w 1678940"/>
                <a:gd name="connsiteY1" fmla="*/ 0 h 1098088"/>
                <a:gd name="connsiteX2" fmla="*/ 843280 w 1678940"/>
                <a:gd name="connsiteY2" fmla="*/ 866140 h 1098088"/>
                <a:gd name="connsiteX3" fmla="*/ 22860 w 1678940"/>
                <a:gd name="connsiteY3" fmla="*/ 406400 h 1098088"/>
                <a:gd name="connsiteX4" fmla="*/ 0 w 1678940"/>
                <a:gd name="connsiteY4" fmla="*/ 7620 h 1098088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4901 w 1683841"/>
                <a:gd name="connsiteY0" fmla="*/ 7620 h 1089312"/>
                <a:gd name="connsiteX1" fmla="*/ 1683841 w 1683841"/>
                <a:gd name="connsiteY1" fmla="*/ 0 h 1089312"/>
                <a:gd name="connsiteX2" fmla="*/ 848181 w 1683841"/>
                <a:gd name="connsiteY2" fmla="*/ 866140 h 1089312"/>
                <a:gd name="connsiteX3" fmla="*/ 4901 w 1683841"/>
                <a:gd name="connsiteY3" fmla="*/ 401320 h 1089312"/>
                <a:gd name="connsiteX4" fmla="*/ 4901 w 1683841"/>
                <a:gd name="connsiteY4" fmla="*/ 7620 h 1089312"/>
                <a:gd name="connsiteX0" fmla="*/ 2863 w 1681803"/>
                <a:gd name="connsiteY0" fmla="*/ 7620 h 1090263"/>
                <a:gd name="connsiteX1" fmla="*/ 1681803 w 1681803"/>
                <a:gd name="connsiteY1" fmla="*/ 0 h 1090263"/>
                <a:gd name="connsiteX2" fmla="*/ 846143 w 1681803"/>
                <a:gd name="connsiteY2" fmla="*/ 866140 h 1090263"/>
                <a:gd name="connsiteX3" fmla="*/ 5403 w 1681803"/>
                <a:gd name="connsiteY3" fmla="*/ 406400 h 1090263"/>
                <a:gd name="connsiteX4" fmla="*/ 2863 w 1681803"/>
                <a:gd name="connsiteY4" fmla="*/ 7620 h 10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03" h="1090263">
                  <a:moveTo>
                    <a:pt x="2863" y="7620"/>
                  </a:moveTo>
                  <a:lnTo>
                    <a:pt x="1681803" y="0"/>
                  </a:lnTo>
                  <a:cubicBezTo>
                    <a:pt x="1401556" y="353060"/>
                    <a:pt x="1177190" y="543560"/>
                    <a:pt x="846143" y="866140"/>
                  </a:cubicBezTo>
                  <a:cubicBezTo>
                    <a:pt x="351266" y="1446107"/>
                    <a:pt x="186590" y="757767"/>
                    <a:pt x="5403" y="406400"/>
                  </a:cubicBezTo>
                  <a:cubicBezTo>
                    <a:pt x="-8144" y="265853"/>
                    <a:pt x="8790" y="155787"/>
                    <a:pt x="2863" y="76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F78AB6B-EE17-F033-655B-2409F47D3D0A}"/>
              </a:ext>
            </a:extLst>
          </p:cNvPr>
          <p:cNvSpPr txBox="1"/>
          <p:nvPr/>
        </p:nvSpPr>
        <p:spPr>
          <a:xfrm>
            <a:off x="9399425" y="973144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Com Tratamento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72E96F1-59E1-43FE-AE64-83094108B3E6}"/>
              </a:ext>
            </a:extLst>
          </p:cNvPr>
          <p:cNvSpPr txBox="1"/>
          <p:nvPr/>
        </p:nvSpPr>
        <p:spPr>
          <a:xfrm>
            <a:off x="1254676" y="973144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Sem Tratamento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29BC984C-57D3-C159-531C-F79AFC355332}"/>
              </a:ext>
            </a:extLst>
          </p:cNvPr>
          <p:cNvSpPr txBox="1"/>
          <p:nvPr/>
        </p:nvSpPr>
        <p:spPr>
          <a:xfrm>
            <a:off x="3845647" y="912899"/>
            <a:ext cx="6386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i="1" dirty="0">
                <a:solidFill>
                  <a:srgbClr val="FFFF00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COMPARATIVO DE PERFORMANCE </a:t>
            </a:r>
            <a:r>
              <a:rPr lang="pt-BR" sz="1400" b="1" i="1" dirty="0">
                <a:solidFill>
                  <a:srgbClr val="FFFF00"/>
                </a:solidFill>
                <a:latin typeface="KoHo SemiBold" panose="020B0604020202020204" charset="-34"/>
                <a:cs typeface="KoHo SemiBold" panose="020B0604020202020204" charset="-34"/>
              </a:rPr>
              <a:t>– ENTREPOSTO ACAIL</a:t>
            </a:r>
            <a:r>
              <a:rPr lang="pt-BR" sz="1400" b="1" i="1" dirty="0">
                <a:solidFill>
                  <a:srgbClr val="FFFF00"/>
                </a:solidFill>
                <a:effectLst/>
                <a:latin typeface="KoHo SemiBold" panose="020B0604020202020204" charset="-34"/>
                <a:cs typeface="KoHo SemiBold" panose="020B0604020202020204" charset="-34"/>
              </a:rPr>
              <a:t>Â</a:t>
            </a:r>
            <a:r>
              <a:rPr lang="pt-BR" sz="1400" b="1" i="1" dirty="0">
                <a:solidFill>
                  <a:srgbClr val="FFFF00"/>
                </a:solidFill>
                <a:latin typeface="KoHo SemiBold" panose="020B0604020202020204" charset="-34"/>
                <a:cs typeface="KoHo SemiBold" panose="020B0604020202020204" charset="-34"/>
              </a:rPr>
              <a:t>NDIA-MA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E04B86-D0C7-B6D5-141D-545CD6DC3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08" y="1285569"/>
            <a:ext cx="11587507" cy="53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28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430C1-5C68-ED92-EBBF-F32FF0D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CA9CE470-D306-F1F8-47D8-5F78884C4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5" b="3691"/>
          <a:stretch/>
        </p:blipFill>
        <p:spPr>
          <a:xfrm>
            <a:off x="0" y="-54962"/>
            <a:ext cx="12192000" cy="69129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CA814B4-C080-75DE-2D89-767A61877BD1}"/>
              </a:ext>
            </a:extLst>
          </p:cNvPr>
          <p:cNvSpPr/>
          <p:nvPr/>
        </p:nvSpPr>
        <p:spPr>
          <a:xfrm>
            <a:off x="301021" y="368651"/>
            <a:ext cx="514113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da-DK" sz="1400" i="1" dirty="0">
                <a:solidFill>
                  <a:schemeClr val="bg1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EQUIPAMENTO CUSTOMIZADO </a:t>
            </a:r>
          </a:p>
        </p:txBody>
      </p:sp>
      <p:sp>
        <p:nvSpPr>
          <p:cNvPr id="21" name="Retângulo 35">
            <a:extLst>
              <a:ext uri="{FF2B5EF4-FFF2-40B4-BE49-F238E27FC236}">
                <a16:creationId xmlns:a16="http://schemas.microsoft.com/office/drawing/2014/main" id="{5ABDE774-FC02-E45C-7573-388789855EC4}"/>
              </a:ext>
            </a:extLst>
          </p:cNvPr>
          <p:cNvSpPr/>
          <p:nvPr/>
        </p:nvSpPr>
        <p:spPr>
          <a:xfrm>
            <a:off x="401216" y="1293187"/>
            <a:ext cx="11592399" cy="5346032"/>
          </a:xfrm>
          <a:prstGeom prst="rect">
            <a:avLst/>
          </a:prstGeom>
          <a:solidFill>
            <a:srgbClr val="F3F7F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10302D"/>
              </a:solidFill>
              <a:latin typeface="Muli" pitchFamily="2" charset="0"/>
            </a:endParaRP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87883DC5-4D10-F1D8-994C-DF9045D0686A}"/>
              </a:ext>
            </a:extLst>
          </p:cNvPr>
          <p:cNvGrpSpPr/>
          <p:nvPr/>
        </p:nvGrpSpPr>
        <p:grpSpPr>
          <a:xfrm>
            <a:off x="11558905" y="217998"/>
            <a:ext cx="408578" cy="628642"/>
            <a:chOff x="11584007" y="184678"/>
            <a:chExt cx="408578" cy="628642"/>
          </a:xfrm>
        </p:grpSpPr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822654F5-3D5F-F502-F416-385953619830}"/>
                </a:ext>
              </a:extLst>
            </p:cNvPr>
            <p:cNvSpPr/>
            <p:nvPr/>
          </p:nvSpPr>
          <p:spPr>
            <a:xfrm>
              <a:off x="11586370" y="184678"/>
              <a:ext cx="406215" cy="628642"/>
            </a:xfrm>
            <a:custGeom>
              <a:avLst/>
              <a:gdLst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2240" h="6116320">
                  <a:moveTo>
                    <a:pt x="2651760" y="0"/>
                  </a:moveTo>
                  <a:lnTo>
                    <a:pt x="3952240" y="10160"/>
                  </a:lnTo>
                  <a:lnTo>
                    <a:pt x="3921760" y="6085840"/>
                  </a:lnTo>
                  <a:lnTo>
                    <a:pt x="20320" y="6116320"/>
                  </a:lnTo>
                  <a:lnTo>
                    <a:pt x="0" y="5181600"/>
                  </a:lnTo>
                  <a:cubicBezTo>
                    <a:pt x="541867" y="5242560"/>
                    <a:pt x="906949" y="5303520"/>
                    <a:pt x="1717040" y="5181600"/>
                  </a:cubicBezTo>
                  <a:cubicBezTo>
                    <a:pt x="4503928" y="4849029"/>
                    <a:pt x="4149513" y="2580640"/>
                    <a:pt x="1592580" y="1661160"/>
                  </a:cubicBezTo>
                  <a:cubicBezTo>
                    <a:pt x="1255607" y="1430020"/>
                    <a:pt x="1505373" y="1219200"/>
                    <a:pt x="1610360" y="1132840"/>
                  </a:cubicBezTo>
                  <a:lnTo>
                    <a:pt x="26517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696F70BD-48BB-5C09-4202-A52AA1CC7DFA}"/>
                </a:ext>
              </a:extLst>
            </p:cNvPr>
            <p:cNvSpPr/>
            <p:nvPr/>
          </p:nvSpPr>
          <p:spPr>
            <a:xfrm>
              <a:off x="11587023" y="407489"/>
              <a:ext cx="216115" cy="140472"/>
            </a:xfrm>
            <a:custGeom>
              <a:avLst/>
              <a:gdLst>
                <a:gd name="connsiteX0" fmla="*/ 0 w 1905000"/>
                <a:gd name="connsiteY0" fmla="*/ 1082040 h 1169670"/>
                <a:gd name="connsiteX1" fmla="*/ 3810 w 1905000"/>
                <a:gd name="connsiteY1" fmla="*/ 579120 h 1169670"/>
                <a:gd name="connsiteX2" fmla="*/ 506730 w 1905000"/>
                <a:gd name="connsiteY2" fmla="*/ 0 h 1169670"/>
                <a:gd name="connsiteX3" fmla="*/ 1116330 w 1905000"/>
                <a:gd name="connsiteY3" fmla="*/ 3810 h 1169670"/>
                <a:gd name="connsiteX4" fmla="*/ 1905000 w 1905000"/>
                <a:gd name="connsiteY4" fmla="*/ 438150 h 1169670"/>
                <a:gd name="connsiteX5" fmla="*/ 1897380 w 1905000"/>
                <a:gd name="connsiteY5" fmla="*/ 971550 h 1169670"/>
                <a:gd name="connsiteX6" fmla="*/ 1272540 w 1905000"/>
                <a:gd name="connsiteY6" fmla="*/ 1154430 h 1169670"/>
                <a:gd name="connsiteX7" fmla="*/ 213360 w 1905000"/>
                <a:gd name="connsiteY7" fmla="*/ 1169670 h 1169670"/>
                <a:gd name="connsiteX8" fmla="*/ 0 w 1905000"/>
                <a:gd name="connsiteY8" fmla="*/ 1082040 h 1169670"/>
                <a:gd name="connsiteX0" fmla="*/ 0 w 1905000"/>
                <a:gd name="connsiteY0" fmla="*/ 1101090 h 1188720"/>
                <a:gd name="connsiteX1" fmla="*/ 3810 w 1905000"/>
                <a:gd name="connsiteY1" fmla="*/ 598170 h 1188720"/>
                <a:gd name="connsiteX2" fmla="*/ 506730 w 1905000"/>
                <a:gd name="connsiteY2" fmla="*/ 19050 h 1188720"/>
                <a:gd name="connsiteX3" fmla="*/ 1127760 w 1905000"/>
                <a:gd name="connsiteY3" fmla="*/ 0 h 1188720"/>
                <a:gd name="connsiteX4" fmla="*/ 1905000 w 1905000"/>
                <a:gd name="connsiteY4" fmla="*/ 457200 h 1188720"/>
                <a:gd name="connsiteX5" fmla="*/ 1897380 w 1905000"/>
                <a:gd name="connsiteY5" fmla="*/ 990600 h 1188720"/>
                <a:gd name="connsiteX6" fmla="*/ 1272540 w 1905000"/>
                <a:gd name="connsiteY6" fmla="*/ 1173480 h 1188720"/>
                <a:gd name="connsiteX7" fmla="*/ 213360 w 1905000"/>
                <a:gd name="connsiteY7" fmla="*/ 1188720 h 1188720"/>
                <a:gd name="connsiteX8" fmla="*/ 0 w 1905000"/>
                <a:gd name="connsiteY8" fmla="*/ 1101090 h 1188720"/>
                <a:gd name="connsiteX0" fmla="*/ 0 w 1905000"/>
                <a:gd name="connsiteY0" fmla="*/ 1204927 h 1292557"/>
                <a:gd name="connsiteX1" fmla="*/ 3810 w 1905000"/>
                <a:gd name="connsiteY1" fmla="*/ 702007 h 1292557"/>
                <a:gd name="connsiteX2" fmla="*/ 506730 w 1905000"/>
                <a:gd name="connsiteY2" fmla="*/ 122887 h 1292557"/>
                <a:gd name="connsiteX3" fmla="*/ 1127760 w 1905000"/>
                <a:gd name="connsiteY3" fmla="*/ 103837 h 1292557"/>
                <a:gd name="connsiteX4" fmla="*/ 1905000 w 1905000"/>
                <a:gd name="connsiteY4" fmla="*/ 561037 h 1292557"/>
                <a:gd name="connsiteX5" fmla="*/ 1897380 w 1905000"/>
                <a:gd name="connsiteY5" fmla="*/ 1094437 h 1292557"/>
                <a:gd name="connsiteX6" fmla="*/ 1272540 w 1905000"/>
                <a:gd name="connsiteY6" fmla="*/ 1277317 h 1292557"/>
                <a:gd name="connsiteX7" fmla="*/ 213360 w 1905000"/>
                <a:gd name="connsiteY7" fmla="*/ 1292557 h 1292557"/>
                <a:gd name="connsiteX8" fmla="*/ 0 w 1905000"/>
                <a:gd name="connsiteY8" fmla="*/ 1204927 h 1292557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2041328"/>
                <a:gd name="connsiteY0" fmla="*/ 1249748 h 1337378"/>
                <a:gd name="connsiteX1" fmla="*/ 3810 w 2041328"/>
                <a:gd name="connsiteY1" fmla="*/ 746828 h 1337378"/>
                <a:gd name="connsiteX2" fmla="*/ 506730 w 2041328"/>
                <a:gd name="connsiteY2" fmla="*/ 167708 h 1337378"/>
                <a:gd name="connsiteX3" fmla="*/ 1127760 w 2041328"/>
                <a:gd name="connsiteY3" fmla="*/ 148658 h 1337378"/>
                <a:gd name="connsiteX4" fmla="*/ 1905000 w 2041328"/>
                <a:gd name="connsiteY4" fmla="*/ 605858 h 1337378"/>
                <a:gd name="connsiteX5" fmla="*/ 1897380 w 2041328"/>
                <a:gd name="connsiteY5" fmla="*/ 1139258 h 1337378"/>
                <a:gd name="connsiteX6" fmla="*/ 1272540 w 2041328"/>
                <a:gd name="connsiteY6" fmla="*/ 1322138 h 1337378"/>
                <a:gd name="connsiteX7" fmla="*/ 213360 w 2041328"/>
                <a:gd name="connsiteY7" fmla="*/ 1337378 h 1337378"/>
                <a:gd name="connsiteX8" fmla="*/ 0 w 2041328"/>
                <a:gd name="connsiteY8" fmla="*/ 1249748 h 1337378"/>
                <a:gd name="connsiteX0" fmla="*/ 0 w 2047040"/>
                <a:gd name="connsiteY0" fmla="*/ 1249748 h 1337378"/>
                <a:gd name="connsiteX1" fmla="*/ 3810 w 2047040"/>
                <a:gd name="connsiteY1" fmla="*/ 746828 h 1337378"/>
                <a:gd name="connsiteX2" fmla="*/ 506730 w 2047040"/>
                <a:gd name="connsiteY2" fmla="*/ 167708 h 1337378"/>
                <a:gd name="connsiteX3" fmla="*/ 1127760 w 2047040"/>
                <a:gd name="connsiteY3" fmla="*/ 148658 h 1337378"/>
                <a:gd name="connsiteX4" fmla="*/ 1912620 w 2047040"/>
                <a:gd name="connsiteY4" fmla="*/ 609668 h 1337378"/>
                <a:gd name="connsiteX5" fmla="*/ 1897380 w 2047040"/>
                <a:gd name="connsiteY5" fmla="*/ 1139258 h 1337378"/>
                <a:gd name="connsiteX6" fmla="*/ 1272540 w 2047040"/>
                <a:gd name="connsiteY6" fmla="*/ 1322138 h 1337378"/>
                <a:gd name="connsiteX7" fmla="*/ 213360 w 2047040"/>
                <a:gd name="connsiteY7" fmla="*/ 1337378 h 1337378"/>
                <a:gd name="connsiteX8" fmla="*/ 0 w 2047040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68730 w 2086949"/>
                <a:gd name="connsiteY6" fmla="*/ 133737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97"/>
                <a:gd name="connsiteX1" fmla="*/ 3810 w 2086949"/>
                <a:gd name="connsiteY1" fmla="*/ 746828 h 1337397"/>
                <a:gd name="connsiteX2" fmla="*/ 506730 w 2086949"/>
                <a:gd name="connsiteY2" fmla="*/ 167708 h 1337397"/>
                <a:gd name="connsiteX3" fmla="*/ 1127760 w 2086949"/>
                <a:gd name="connsiteY3" fmla="*/ 148658 h 1337397"/>
                <a:gd name="connsiteX4" fmla="*/ 1912620 w 2086949"/>
                <a:gd name="connsiteY4" fmla="*/ 609668 h 1337397"/>
                <a:gd name="connsiteX5" fmla="*/ 1897380 w 2086949"/>
                <a:gd name="connsiteY5" fmla="*/ 1139258 h 1337397"/>
                <a:gd name="connsiteX6" fmla="*/ 1268730 w 2086949"/>
                <a:gd name="connsiteY6" fmla="*/ 1337378 h 1337397"/>
                <a:gd name="connsiteX7" fmla="*/ 213360 w 2086949"/>
                <a:gd name="connsiteY7" fmla="*/ 1337378 h 1337397"/>
                <a:gd name="connsiteX8" fmla="*/ 0 w 2086949"/>
                <a:gd name="connsiteY8" fmla="*/ 1249748 h 133739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102673"/>
                <a:gd name="connsiteY0" fmla="*/ 1268798 h 1344151"/>
                <a:gd name="connsiteX1" fmla="*/ 801 w 2102673"/>
                <a:gd name="connsiteY1" fmla="*/ 746828 h 1344151"/>
                <a:gd name="connsiteX2" fmla="*/ 515151 w 2102673"/>
                <a:gd name="connsiteY2" fmla="*/ 167708 h 1344151"/>
                <a:gd name="connsiteX3" fmla="*/ 1136181 w 2102673"/>
                <a:gd name="connsiteY3" fmla="*/ 148658 h 1344151"/>
                <a:gd name="connsiteX4" fmla="*/ 1932471 w 2102673"/>
                <a:gd name="connsiteY4" fmla="*/ 598238 h 1344151"/>
                <a:gd name="connsiteX5" fmla="*/ 1905801 w 2102673"/>
                <a:gd name="connsiteY5" fmla="*/ 1139258 h 1344151"/>
                <a:gd name="connsiteX6" fmla="*/ 1277151 w 2102673"/>
                <a:gd name="connsiteY6" fmla="*/ 1337378 h 1344151"/>
                <a:gd name="connsiteX7" fmla="*/ 221781 w 2102673"/>
                <a:gd name="connsiteY7" fmla="*/ 1337378 h 1344151"/>
                <a:gd name="connsiteX8" fmla="*/ 801 w 2102673"/>
                <a:gd name="connsiteY8" fmla="*/ 1268798 h 1344151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66707"/>
                <a:gd name="connsiteX1" fmla="*/ 801 w 2102673"/>
                <a:gd name="connsiteY1" fmla="*/ 746828 h 1366707"/>
                <a:gd name="connsiteX2" fmla="*/ 515151 w 2102673"/>
                <a:gd name="connsiteY2" fmla="*/ 167708 h 1366707"/>
                <a:gd name="connsiteX3" fmla="*/ 1136181 w 2102673"/>
                <a:gd name="connsiteY3" fmla="*/ 148658 h 1366707"/>
                <a:gd name="connsiteX4" fmla="*/ 1932471 w 2102673"/>
                <a:gd name="connsiteY4" fmla="*/ 598238 h 1366707"/>
                <a:gd name="connsiteX5" fmla="*/ 1905801 w 2102673"/>
                <a:gd name="connsiteY5" fmla="*/ 1139258 h 1366707"/>
                <a:gd name="connsiteX6" fmla="*/ 1277151 w 2102673"/>
                <a:gd name="connsiteY6" fmla="*/ 1337378 h 1366707"/>
                <a:gd name="connsiteX7" fmla="*/ 221781 w 2102673"/>
                <a:gd name="connsiteY7" fmla="*/ 1337378 h 1366707"/>
                <a:gd name="connsiteX8" fmla="*/ 801 w 2102673"/>
                <a:gd name="connsiteY8" fmla="*/ 1268798 h 136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673" h="1366707">
                  <a:moveTo>
                    <a:pt x="801" y="1268798"/>
                  </a:moveTo>
                  <a:cubicBezTo>
                    <a:pt x="8421" y="1098618"/>
                    <a:pt x="-3009" y="920818"/>
                    <a:pt x="801" y="746828"/>
                  </a:cubicBezTo>
                  <a:cubicBezTo>
                    <a:pt x="141771" y="534738"/>
                    <a:pt x="336081" y="337888"/>
                    <a:pt x="515151" y="167708"/>
                  </a:cubicBezTo>
                  <a:cubicBezTo>
                    <a:pt x="710731" y="-6282"/>
                    <a:pt x="662471" y="-92642"/>
                    <a:pt x="1136181" y="148658"/>
                  </a:cubicBezTo>
                  <a:cubicBezTo>
                    <a:pt x="1526071" y="337888"/>
                    <a:pt x="1543851" y="350588"/>
                    <a:pt x="1932471" y="598238"/>
                  </a:cubicBezTo>
                  <a:cubicBezTo>
                    <a:pt x="2242351" y="852238"/>
                    <a:pt x="2064551" y="1007178"/>
                    <a:pt x="1905801" y="1139258"/>
                  </a:cubicBezTo>
                  <a:cubicBezTo>
                    <a:pt x="1686091" y="1291658"/>
                    <a:pt x="1496861" y="1318328"/>
                    <a:pt x="1277151" y="1337378"/>
                  </a:cubicBezTo>
                  <a:cubicBezTo>
                    <a:pt x="915201" y="1362778"/>
                    <a:pt x="600241" y="1388178"/>
                    <a:pt x="221781" y="1337378"/>
                  </a:cubicBezTo>
                  <a:cubicBezTo>
                    <a:pt x="78271" y="1334838"/>
                    <a:pt x="71921" y="1298008"/>
                    <a:pt x="801" y="12687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E0EFA25E-BC01-AB83-537F-FC18356CB990}"/>
                </a:ext>
              </a:extLst>
            </p:cNvPr>
            <p:cNvSpPr/>
            <p:nvPr/>
          </p:nvSpPr>
          <p:spPr>
            <a:xfrm>
              <a:off x="11584007" y="185461"/>
              <a:ext cx="172857" cy="112058"/>
            </a:xfrm>
            <a:custGeom>
              <a:avLst/>
              <a:gdLst>
                <a:gd name="connsiteX0" fmla="*/ 0 w 1651000"/>
                <a:gd name="connsiteY0" fmla="*/ 5080 h 965200"/>
                <a:gd name="connsiteX1" fmla="*/ 1651000 w 1651000"/>
                <a:gd name="connsiteY1" fmla="*/ 0 h 965200"/>
                <a:gd name="connsiteX2" fmla="*/ 703580 w 1651000"/>
                <a:gd name="connsiteY2" fmla="*/ 965200 h 965200"/>
                <a:gd name="connsiteX3" fmla="*/ 337820 w 1651000"/>
                <a:gd name="connsiteY3" fmla="*/ 957580 h 965200"/>
                <a:gd name="connsiteX4" fmla="*/ 7620 w 1651000"/>
                <a:gd name="connsiteY4" fmla="*/ 414020 h 965200"/>
                <a:gd name="connsiteX5" fmla="*/ 0 w 1651000"/>
                <a:gd name="connsiteY5" fmla="*/ 5080 h 96520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1028451"/>
                <a:gd name="connsiteX1" fmla="*/ 1666240 w 1666240"/>
                <a:gd name="connsiteY1" fmla="*/ 0 h 1028451"/>
                <a:gd name="connsiteX2" fmla="*/ 703580 w 1666240"/>
                <a:gd name="connsiteY2" fmla="*/ 967740 h 1028451"/>
                <a:gd name="connsiteX3" fmla="*/ 337820 w 1666240"/>
                <a:gd name="connsiteY3" fmla="*/ 960120 h 1028451"/>
                <a:gd name="connsiteX4" fmla="*/ 7620 w 1666240"/>
                <a:gd name="connsiteY4" fmla="*/ 416560 h 1028451"/>
                <a:gd name="connsiteX5" fmla="*/ 0 w 1666240"/>
                <a:gd name="connsiteY5" fmla="*/ 7620 h 1028451"/>
                <a:gd name="connsiteX0" fmla="*/ 0 w 1666240"/>
                <a:gd name="connsiteY0" fmla="*/ 7620 h 1083146"/>
                <a:gd name="connsiteX1" fmla="*/ 1666240 w 1666240"/>
                <a:gd name="connsiteY1" fmla="*/ 0 h 1083146"/>
                <a:gd name="connsiteX2" fmla="*/ 703580 w 1666240"/>
                <a:gd name="connsiteY2" fmla="*/ 967740 h 1083146"/>
                <a:gd name="connsiteX3" fmla="*/ 337820 w 1666240"/>
                <a:gd name="connsiteY3" fmla="*/ 960120 h 1083146"/>
                <a:gd name="connsiteX4" fmla="*/ 7620 w 1666240"/>
                <a:gd name="connsiteY4" fmla="*/ 416560 h 1083146"/>
                <a:gd name="connsiteX5" fmla="*/ 0 w 1666240"/>
                <a:gd name="connsiteY5" fmla="*/ 7620 h 1083146"/>
                <a:gd name="connsiteX0" fmla="*/ 0 w 1666240"/>
                <a:gd name="connsiteY0" fmla="*/ 7620 h 1100272"/>
                <a:gd name="connsiteX1" fmla="*/ 1666240 w 1666240"/>
                <a:gd name="connsiteY1" fmla="*/ 0 h 1100272"/>
                <a:gd name="connsiteX2" fmla="*/ 703580 w 1666240"/>
                <a:gd name="connsiteY2" fmla="*/ 967740 h 1100272"/>
                <a:gd name="connsiteX3" fmla="*/ 337820 w 1666240"/>
                <a:gd name="connsiteY3" fmla="*/ 960120 h 1100272"/>
                <a:gd name="connsiteX4" fmla="*/ 7620 w 1666240"/>
                <a:gd name="connsiteY4" fmla="*/ 416560 h 1100272"/>
                <a:gd name="connsiteX5" fmla="*/ 0 w 1666240"/>
                <a:gd name="connsiteY5" fmla="*/ 7620 h 1100272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53912"/>
                <a:gd name="connsiteX1" fmla="*/ 1666240 w 1666240"/>
                <a:gd name="connsiteY1" fmla="*/ 0 h 1053912"/>
                <a:gd name="connsiteX2" fmla="*/ 703580 w 1666240"/>
                <a:gd name="connsiteY2" fmla="*/ 967740 h 1053912"/>
                <a:gd name="connsiteX3" fmla="*/ 373380 w 1666240"/>
                <a:gd name="connsiteY3" fmla="*/ 855980 h 1053912"/>
                <a:gd name="connsiteX4" fmla="*/ 7620 w 1666240"/>
                <a:gd name="connsiteY4" fmla="*/ 416560 h 1053912"/>
                <a:gd name="connsiteX5" fmla="*/ 0 w 1666240"/>
                <a:gd name="connsiteY5" fmla="*/ 7620 h 1053912"/>
                <a:gd name="connsiteX0" fmla="*/ 0 w 1666240"/>
                <a:gd name="connsiteY0" fmla="*/ 7620 h 1060904"/>
                <a:gd name="connsiteX1" fmla="*/ 1666240 w 1666240"/>
                <a:gd name="connsiteY1" fmla="*/ 0 h 1060904"/>
                <a:gd name="connsiteX2" fmla="*/ 703580 w 1666240"/>
                <a:gd name="connsiteY2" fmla="*/ 967740 h 1060904"/>
                <a:gd name="connsiteX3" fmla="*/ 327660 w 1666240"/>
                <a:gd name="connsiteY3" fmla="*/ 881380 h 1060904"/>
                <a:gd name="connsiteX4" fmla="*/ 7620 w 1666240"/>
                <a:gd name="connsiteY4" fmla="*/ 416560 h 1060904"/>
                <a:gd name="connsiteX5" fmla="*/ 0 w 1666240"/>
                <a:gd name="connsiteY5" fmla="*/ 7620 h 1060904"/>
                <a:gd name="connsiteX0" fmla="*/ 0 w 1666240"/>
                <a:gd name="connsiteY0" fmla="*/ 7620 h 1102735"/>
                <a:gd name="connsiteX1" fmla="*/ 1666240 w 1666240"/>
                <a:gd name="connsiteY1" fmla="*/ 0 h 1102735"/>
                <a:gd name="connsiteX2" fmla="*/ 703580 w 1666240"/>
                <a:gd name="connsiteY2" fmla="*/ 967740 h 1102735"/>
                <a:gd name="connsiteX3" fmla="*/ 327660 w 1666240"/>
                <a:gd name="connsiteY3" fmla="*/ 881380 h 1102735"/>
                <a:gd name="connsiteX4" fmla="*/ 7620 w 1666240"/>
                <a:gd name="connsiteY4" fmla="*/ 416560 h 1102735"/>
                <a:gd name="connsiteX5" fmla="*/ 0 w 1666240"/>
                <a:gd name="connsiteY5" fmla="*/ 7620 h 1102735"/>
                <a:gd name="connsiteX0" fmla="*/ 0 w 1666240"/>
                <a:gd name="connsiteY0" fmla="*/ 7620 h 1112070"/>
                <a:gd name="connsiteX1" fmla="*/ 1666240 w 1666240"/>
                <a:gd name="connsiteY1" fmla="*/ 0 h 1112070"/>
                <a:gd name="connsiteX2" fmla="*/ 703580 w 1666240"/>
                <a:gd name="connsiteY2" fmla="*/ 967740 h 1112070"/>
                <a:gd name="connsiteX3" fmla="*/ 281940 w 1666240"/>
                <a:gd name="connsiteY3" fmla="*/ 901700 h 1112070"/>
                <a:gd name="connsiteX4" fmla="*/ 7620 w 1666240"/>
                <a:gd name="connsiteY4" fmla="*/ 416560 h 1112070"/>
                <a:gd name="connsiteX5" fmla="*/ 0 w 1666240"/>
                <a:gd name="connsiteY5" fmla="*/ 7620 h 1112070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3688"/>
                <a:gd name="connsiteX1" fmla="*/ 1666240 w 1666240"/>
                <a:gd name="connsiteY1" fmla="*/ 0 h 1093688"/>
                <a:gd name="connsiteX2" fmla="*/ 703580 w 1666240"/>
                <a:gd name="connsiteY2" fmla="*/ 967740 h 1093688"/>
                <a:gd name="connsiteX3" fmla="*/ 274320 w 1666240"/>
                <a:gd name="connsiteY3" fmla="*/ 904240 h 1093688"/>
                <a:gd name="connsiteX4" fmla="*/ 7620 w 1666240"/>
                <a:gd name="connsiteY4" fmla="*/ 416560 h 1093688"/>
                <a:gd name="connsiteX5" fmla="*/ 0 w 1666240"/>
                <a:gd name="connsiteY5" fmla="*/ 7620 h 1093688"/>
                <a:gd name="connsiteX0" fmla="*/ 7656 w 1673896"/>
                <a:gd name="connsiteY0" fmla="*/ 7620 h 1093688"/>
                <a:gd name="connsiteX1" fmla="*/ 1673896 w 1673896"/>
                <a:gd name="connsiteY1" fmla="*/ 0 h 1093688"/>
                <a:gd name="connsiteX2" fmla="*/ 711236 w 1673896"/>
                <a:gd name="connsiteY2" fmla="*/ 967740 h 1093688"/>
                <a:gd name="connsiteX3" fmla="*/ 281976 w 1673896"/>
                <a:gd name="connsiteY3" fmla="*/ 904240 h 1093688"/>
                <a:gd name="connsiteX4" fmla="*/ 36 w 1673896"/>
                <a:gd name="connsiteY4" fmla="*/ 370840 h 1093688"/>
                <a:gd name="connsiteX5" fmla="*/ 7656 w 1673896"/>
                <a:gd name="connsiteY5" fmla="*/ 7620 h 1093688"/>
                <a:gd name="connsiteX0" fmla="*/ 0 w 1678940"/>
                <a:gd name="connsiteY0" fmla="*/ 7620 h 1093688"/>
                <a:gd name="connsiteX1" fmla="*/ 1678940 w 1678940"/>
                <a:gd name="connsiteY1" fmla="*/ 0 h 1093688"/>
                <a:gd name="connsiteX2" fmla="*/ 716280 w 1678940"/>
                <a:gd name="connsiteY2" fmla="*/ 967740 h 1093688"/>
                <a:gd name="connsiteX3" fmla="*/ 287020 w 1678940"/>
                <a:gd name="connsiteY3" fmla="*/ 904240 h 1093688"/>
                <a:gd name="connsiteX4" fmla="*/ 5080 w 1678940"/>
                <a:gd name="connsiteY4" fmla="*/ 370840 h 1093688"/>
                <a:gd name="connsiteX5" fmla="*/ 0 w 1678940"/>
                <a:gd name="connsiteY5" fmla="*/ 7620 h 1093688"/>
                <a:gd name="connsiteX0" fmla="*/ 0 w 1678940"/>
                <a:gd name="connsiteY0" fmla="*/ 7620 h 1104124"/>
                <a:gd name="connsiteX1" fmla="*/ 1678940 w 1678940"/>
                <a:gd name="connsiteY1" fmla="*/ 0 h 1104124"/>
                <a:gd name="connsiteX2" fmla="*/ 716280 w 1678940"/>
                <a:gd name="connsiteY2" fmla="*/ 967740 h 1104124"/>
                <a:gd name="connsiteX3" fmla="*/ 287020 w 1678940"/>
                <a:gd name="connsiteY3" fmla="*/ 904240 h 1104124"/>
                <a:gd name="connsiteX4" fmla="*/ 5080 w 1678940"/>
                <a:gd name="connsiteY4" fmla="*/ 370840 h 1104124"/>
                <a:gd name="connsiteX5" fmla="*/ 0 w 1678940"/>
                <a:gd name="connsiteY5" fmla="*/ 7620 h 1104124"/>
                <a:gd name="connsiteX0" fmla="*/ 0 w 1678940"/>
                <a:gd name="connsiteY0" fmla="*/ 7620 h 1052879"/>
                <a:gd name="connsiteX1" fmla="*/ 1678940 w 1678940"/>
                <a:gd name="connsiteY1" fmla="*/ 0 h 1052879"/>
                <a:gd name="connsiteX2" fmla="*/ 843280 w 1678940"/>
                <a:gd name="connsiteY2" fmla="*/ 866140 h 1052879"/>
                <a:gd name="connsiteX3" fmla="*/ 287020 w 1678940"/>
                <a:gd name="connsiteY3" fmla="*/ 904240 h 1052879"/>
                <a:gd name="connsiteX4" fmla="*/ 5080 w 1678940"/>
                <a:gd name="connsiteY4" fmla="*/ 370840 h 1052879"/>
                <a:gd name="connsiteX5" fmla="*/ 0 w 1678940"/>
                <a:gd name="connsiteY5" fmla="*/ 7620 h 1052879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3840"/>
                <a:gd name="connsiteX1" fmla="*/ 1678940 w 1678940"/>
                <a:gd name="connsiteY1" fmla="*/ 0 h 1093840"/>
                <a:gd name="connsiteX2" fmla="*/ 843280 w 1678940"/>
                <a:gd name="connsiteY2" fmla="*/ 866140 h 1093840"/>
                <a:gd name="connsiteX3" fmla="*/ 287020 w 1678940"/>
                <a:gd name="connsiteY3" fmla="*/ 904240 h 1093840"/>
                <a:gd name="connsiteX4" fmla="*/ 5080 w 1678940"/>
                <a:gd name="connsiteY4" fmla="*/ 370840 h 1093840"/>
                <a:gd name="connsiteX5" fmla="*/ 0 w 1678940"/>
                <a:gd name="connsiteY5" fmla="*/ 7620 h 1093840"/>
                <a:gd name="connsiteX0" fmla="*/ 0 w 1678940"/>
                <a:gd name="connsiteY0" fmla="*/ 7620 h 872383"/>
                <a:gd name="connsiteX1" fmla="*/ 1678940 w 1678940"/>
                <a:gd name="connsiteY1" fmla="*/ 0 h 872383"/>
                <a:gd name="connsiteX2" fmla="*/ 843280 w 1678940"/>
                <a:gd name="connsiteY2" fmla="*/ 866140 h 872383"/>
                <a:gd name="connsiteX3" fmla="*/ 5080 w 1678940"/>
                <a:gd name="connsiteY3" fmla="*/ 370840 h 872383"/>
                <a:gd name="connsiteX4" fmla="*/ 0 w 1678940"/>
                <a:gd name="connsiteY4" fmla="*/ 7620 h 872383"/>
                <a:gd name="connsiteX0" fmla="*/ 0 w 1678940"/>
                <a:gd name="connsiteY0" fmla="*/ 7620 h 1054367"/>
                <a:gd name="connsiteX1" fmla="*/ 1678940 w 1678940"/>
                <a:gd name="connsiteY1" fmla="*/ 0 h 1054367"/>
                <a:gd name="connsiteX2" fmla="*/ 843280 w 1678940"/>
                <a:gd name="connsiteY2" fmla="*/ 866140 h 1054367"/>
                <a:gd name="connsiteX3" fmla="*/ 5080 w 1678940"/>
                <a:gd name="connsiteY3" fmla="*/ 370840 h 1054367"/>
                <a:gd name="connsiteX4" fmla="*/ 0 w 1678940"/>
                <a:gd name="connsiteY4" fmla="*/ 7620 h 1054367"/>
                <a:gd name="connsiteX0" fmla="*/ 0 w 1678940"/>
                <a:gd name="connsiteY0" fmla="*/ 7620 h 1091199"/>
                <a:gd name="connsiteX1" fmla="*/ 1678940 w 1678940"/>
                <a:gd name="connsiteY1" fmla="*/ 0 h 1091199"/>
                <a:gd name="connsiteX2" fmla="*/ 843280 w 1678940"/>
                <a:gd name="connsiteY2" fmla="*/ 866140 h 1091199"/>
                <a:gd name="connsiteX3" fmla="*/ 5080 w 1678940"/>
                <a:gd name="connsiteY3" fmla="*/ 370840 h 1091199"/>
                <a:gd name="connsiteX4" fmla="*/ 0 w 1678940"/>
                <a:gd name="connsiteY4" fmla="*/ 7620 h 1091199"/>
                <a:gd name="connsiteX0" fmla="*/ 0 w 1678940"/>
                <a:gd name="connsiteY0" fmla="*/ 7620 h 1098088"/>
                <a:gd name="connsiteX1" fmla="*/ 1678940 w 1678940"/>
                <a:gd name="connsiteY1" fmla="*/ 0 h 1098088"/>
                <a:gd name="connsiteX2" fmla="*/ 843280 w 1678940"/>
                <a:gd name="connsiteY2" fmla="*/ 866140 h 1098088"/>
                <a:gd name="connsiteX3" fmla="*/ 22860 w 1678940"/>
                <a:gd name="connsiteY3" fmla="*/ 406400 h 1098088"/>
                <a:gd name="connsiteX4" fmla="*/ 0 w 1678940"/>
                <a:gd name="connsiteY4" fmla="*/ 7620 h 1098088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4901 w 1683841"/>
                <a:gd name="connsiteY0" fmla="*/ 7620 h 1089312"/>
                <a:gd name="connsiteX1" fmla="*/ 1683841 w 1683841"/>
                <a:gd name="connsiteY1" fmla="*/ 0 h 1089312"/>
                <a:gd name="connsiteX2" fmla="*/ 848181 w 1683841"/>
                <a:gd name="connsiteY2" fmla="*/ 866140 h 1089312"/>
                <a:gd name="connsiteX3" fmla="*/ 4901 w 1683841"/>
                <a:gd name="connsiteY3" fmla="*/ 401320 h 1089312"/>
                <a:gd name="connsiteX4" fmla="*/ 4901 w 1683841"/>
                <a:gd name="connsiteY4" fmla="*/ 7620 h 1089312"/>
                <a:gd name="connsiteX0" fmla="*/ 2863 w 1681803"/>
                <a:gd name="connsiteY0" fmla="*/ 7620 h 1090263"/>
                <a:gd name="connsiteX1" fmla="*/ 1681803 w 1681803"/>
                <a:gd name="connsiteY1" fmla="*/ 0 h 1090263"/>
                <a:gd name="connsiteX2" fmla="*/ 846143 w 1681803"/>
                <a:gd name="connsiteY2" fmla="*/ 866140 h 1090263"/>
                <a:gd name="connsiteX3" fmla="*/ 5403 w 1681803"/>
                <a:gd name="connsiteY3" fmla="*/ 406400 h 1090263"/>
                <a:gd name="connsiteX4" fmla="*/ 2863 w 1681803"/>
                <a:gd name="connsiteY4" fmla="*/ 7620 h 10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03" h="1090263">
                  <a:moveTo>
                    <a:pt x="2863" y="7620"/>
                  </a:moveTo>
                  <a:lnTo>
                    <a:pt x="1681803" y="0"/>
                  </a:lnTo>
                  <a:cubicBezTo>
                    <a:pt x="1401556" y="353060"/>
                    <a:pt x="1177190" y="543560"/>
                    <a:pt x="846143" y="866140"/>
                  </a:cubicBezTo>
                  <a:cubicBezTo>
                    <a:pt x="351266" y="1446107"/>
                    <a:pt x="186590" y="757767"/>
                    <a:pt x="5403" y="406400"/>
                  </a:cubicBezTo>
                  <a:cubicBezTo>
                    <a:pt x="-8144" y="265853"/>
                    <a:pt x="8790" y="155787"/>
                    <a:pt x="2863" y="76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D59D18C-A9A4-8093-B361-05BC09A27216}"/>
              </a:ext>
            </a:extLst>
          </p:cNvPr>
          <p:cNvSpPr txBox="1"/>
          <p:nvPr/>
        </p:nvSpPr>
        <p:spPr>
          <a:xfrm>
            <a:off x="9399425" y="973144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Com Tratamento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2DE55D3-176F-B51E-E9B0-129B7B599636}"/>
              </a:ext>
            </a:extLst>
          </p:cNvPr>
          <p:cNvSpPr txBox="1"/>
          <p:nvPr/>
        </p:nvSpPr>
        <p:spPr>
          <a:xfrm>
            <a:off x="1254676" y="973144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Sem Tratamento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6832E2F8-96AD-5C06-682C-CBC44520056B}"/>
              </a:ext>
            </a:extLst>
          </p:cNvPr>
          <p:cNvSpPr txBox="1"/>
          <p:nvPr/>
        </p:nvSpPr>
        <p:spPr>
          <a:xfrm>
            <a:off x="3845649" y="912899"/>
            <a:ext cx="4419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1" dirty="0">
                <a:solidFill>
                  <a:srgbClr val="FFFF00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EQUIPAMENTOS DE APLICAÇÃO CUSTOMIZADOS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A35EE1-93DD-52EC-F30E-83B4A506D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072" y="3164660"/>
            <a:ext cx="6458851" cy="3324689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C7386A9-435A-46E0-E346-D7E96DFED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16" y="1361701"/>
            <a:ext cx="5532699" cy="330617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120001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734F4-E74F-EC26-9DC9-28BA52A75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D047C03E-4C5D-F91E-0D3F-FC7393045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5" b="3691"/>
          <a:stretch/>
        </p:blipFill>
        <p:spPr>
          <a:xfrm>
            <a:off x="0" y="-54962"/>
            <a:ext cx="12192000" cy="69129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89E3DF6-717F-7F8B-3A3F-C982E917B47F}"/>
              </a:ext>
            </a:extLst>
          </p:cNvPr>
          <p:cNvSpPr/>
          <p:nvPr/>
        </p:nvSpPr>
        <p:spPr>
          <a:xfrm>
            <a:off x="301021" y="368651"/>
            <a:ext cx="5141134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da-DK" sz="1400" i="1" dirty="0">
                <a:solidFill>
                  <a:schemeClr val="bg1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EQUIPAMENTO CUSTOMIZADO </a:t>
            </a:r>
          </a:p>
        </p:txBody>
      </p:sp>
      <p:sp>
        <p:nvSpPr>
          <p:cNvPr id="21" name="Retângulo 35">
            <a:extLst>
              <a:ext uri="{FF2B5EF4-FFF2-40B4-BE49-F238E27FC236}">
                <a16:creationId xmlns:a16="http://schemas.microsoft.com/office/drawing/2014/main" id="{5B8F58F0-DF76-7BC8-D80F-1CDD128AA0DD}"/>
              </a:ext>
            </a:extLst>
          </p:cNvPr>
          <p:cNvSpPr/>
          <p:nvPr/>
        </p:nvSpPr>
        <p:spPr>
          <a:xfrm>
            <a:off x="401216" y="1293187"/>
            <a:ext cx="11592399" cy="5346032"/>
          </a:xfrm>
          <a:prstGeom prst="rect">
            <a:avLst/>
          </a:prstGeom>
          <a:solidFill>
            <a:srgbClr val="F3F7F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10302D"/>
              </a:solidFill>
              <a:latin typeface="Muli" pitchFamily="2" charset="0"/>
            </a:endParaRP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B17B2D85-D1FD-39D1-D91F-EC97C5C68592}"/>
              </a:ext>
            </a:extLst>
          </p:cNvPr>
          <p:cNvGrpSpPr/>
          <p:nvPr/>
        </p:nvGrpSpPr>
        <p:grpSpPr>
          <a:xfrm>
            <a:off x="11558905" y="217998"/>
            <a:ext cx="408578" cy="628642"/>
            <a:chOff x="11584007" y="184678"/>
            <a:chExt cx="408578" cy="628642"/>
          </a:xfrm>
        </p:grpSpPr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7F4C7B4D-C168-18B8-E96F-205BBF171FAD}"/>
                </a:ext>
              </a:extLst>
            </p:cNvPr>
            <p:cNvSpPr/>
            <p:nvPr/>
          </p:nvSpPr>
          <p:spPr>
            <a:xfrm>
              <a:off x="11586370" y="184678"/>
              <a:ext cx="406215" cy="628642"/>
            </a:xfrm>
            <a:custGeom>
              <a:avLst/>
              <a:gdLst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2240" h="6116320">
                  <a:moveTo>
                    <a:pt x="2651760" y="0"/>
                  </a:moveTo>
                  <a:lnTo>
                    <a:pt x="3952240" y="10160"/>
                  </a:lnTo>
                  <a:lnTo>
                    <a:pt x="3921760" y="6085840"/>
                  </a:lnTo>
                  <a:lnTo>
                    <a:pt x="20320" y="6116320"/>
                  </a:lnTo>
                  <a:lnTo>
                    <a:pt x="0" y="5181600"/>
                  </a:lnTo>
                  <a:cubicBezTo>
                    <a:pt x="541867" y="5242560"/>
                    <a:pt x="906949" y="5303520"/>
                    <a:pt x="1717040" y="5181600"/>
                  </a:cubicBezTo>
                  <a:cubicBezTo>
                    <a:pt x="4503928" y="4849029"/>
                    <a:pt x="4149513" y="2580640"/>
                    <a:pt x="1592580" y="1661160"/>
                  </a:cubicBezTo>
                  <a:cubicBezTo>
                    <a:pt x="1255607" y="1430020"/>
                    <a:pt x="1505373" y="1219200"/>
                    <a:pt x="1610360" y="1132840"/>
                  </a:cubicBezTo>
                  <a:lnTo>
                    <a:pt x="26517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CD113B3E-F319-7921-1A26-D06D4A31ECAB}"/>
                </a:ext>
              </a:extLst>
            </p:cNvPr>
            <p:cNvSpPr/>
            <p:nvPr/>
          </p:nvSpPr>
          <p:spPr>
            <a:xfrm>
              <a:off x="11587023" y="407489"/>
              <a:ext cx="216115" cy="140472"/>
            </a:xfrm>
            <a:custGeom>
              <a:avLst/>
              <a:gdLst>
                <a:gd name="connsiteX0" fmla="*/ 0 w 1905000"/>
                <a:gd name="connsiteY0" fmla="*/ 1082040 h 1169670"/>
                <a:gd name="connsiteX1" fmla="*/ 3810 w 1905000"/>
                <a:gd name="connsiteY1" fmla="*/ 579120 h 1169670"/>
                <a:gd name="connsiteX2" fmla="*/ 506730 w 1905000"/>
                <a:gd name="connsiteY2" fmla="*/ 0 h 1169670"/>
                <a:gd name="connsiteX3" fmla="*/ 1116330 w 1905000"/>
                <a:gd name="connsiteY3" fmla="*/ 3810 h 1169670"/>
                <a:gd name="connsiteX4" fmla="*/ 1905000 w 1905000"/>
                <a:gd name="connsiteY4" fmla="*/ 438150 h 1169670"/>
                <a:gd name="connsiteX5" fmla="*/ 1897380 w 1905000"/>
                <a:gd name="connsiteY5" fmla="*/ 971550 h 1169670"/>
                <a:gd name="connsiteX6" fmla="*/ 1272540 w 1905000"/>
                <a:gd name="connsiteY6" fmla="*/ 1154430 h 1169670"/>
                <a:gd name="connsiteX7" fmla="*/ 213360 w 1905000"/>
                <a:gd name="connsiteY7" fmla="*/ 1169670 h 1169670"/>
                <a:gd name="connsiteX8" fmla="*/ 0 w 1905000"/>
                <a:gd name="connsiteY8" fmla="*/ 1082040 h 1169670"/>
                <a:gd name="connsiteX0" fmla="*/ 0 w 1905000"/>
                <a:gd name="connsiteY0" fmla="*/ 1101090 h 1188720"/>
                <a:gd name="connsiteX1" fmla="*/ 3810 w 1905000"/>
                <a:gd name="connsiteY1" fmla="*/ 598170 h 1188720"/>
                <a:gd name="connsiteX2" fmla="*/ 506730 w 1905000"/>
                <a:gd name="connsiteY2" fmla="*/ 19050 h 1188720"/>
                <a:gd name="connsiteX3" fmla="*/ 1127760 w 1905000"/>
                <a:gd name="connsiteY3" fmla="*/ 0 h 1188720"/>
                <a:gd name="connsiteX4" fmla="*/ 1905000 w 1905000"/>
                <a:gd name="connsiteY4" fmla="*/ 457200 h 1188720"/>
                <a:gd name="connsiteX5" fmla="*/ 1897380 w 1905000"/>
                <a:gd name="connsiteY5" fmla="*/ 990600 h 1188720"/>
                <a:gd name="connsiteX6" fmla="*/ 1272540 w 1905000"/>
                <a:gd name="connsiteY6" fmla="*/ 1173480 h 1188720"/>
                <a:gd name="connsiteX7" fmla="*/ 213360 w 1905000"/>
                <a:gd name="connsiteY7" fmla="*/ 1188720 h 1188720"/>
                <a:gd name="connsiteX8" fmla="*/ 0 w 1905000"/>
                <a:gd name="connsiteY8" fmla="*/ 1101090 h 1188720"/>
                <a:gd name="connsiteX0" fmla="*/ 0 w 1905000"/>
                <a:gd name="connsiteY0" fmla="*/ 1204927 h 1292557"/>
                <a:gd name="connsiteX1" fmla="*/ 3810 w 1905000"/>
                <a:gd name="connsiteY1" fmla="*/ 702007 h 1292557"/>
                <a:gd name="connsiteX2" fmla="*/ 506730 w 1905000"/>
                <a:gd name="connsiteY2" fmla="*/ 122887 h 1292557"/>
                <a:gd name="connsiteX3" fmla="*/ 1127760 w 1905000"/>
                <a:gd name="connsiteY3" fmla="*/ 103837 h 1292557"/>
                <a:gd name="connsiteX4" fmla="*/ 1905000 w 1905000"/>
                <a:gd name="connsiteY4" fmla="*/ 561037 h 1292557"/>
                <a:gd name="connsiteX5" fmla="*/ 1897380 w 1905000"/>
                <a:gd name="connsiteY5" fmla="*/ 1094437 h 1292557"/>
                <a:gd name="connsiteX6" fmla="*/ 1272540 w 1905000"/>
                <a:gd name="connsiteY6" fmla="*/ 1277317 h 1292557"/>
                <a:gd name="connsiteX7" fmla="*/ 213360 w 1905000"/>
                <a:gd name="connsiteY7" fmla="*/ 1292557 h 1292557"/>
                <a:gd name="connsiteX8" fmla="*/ 0 w 1905000"/>
                <a:gd name="connsiteY8" fmla="*/ 1204927 h 1292557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2041328"/>
                <a:gd name="connsiteY0" fmla="*/ 1249748 h 1337378"/>
                <a:gd name="connsiteX1" fmla="*/ 3810 w 2041328"/>
                <a:gd name="connsiteY1" fmla="*/ 746828 h 1337378"/>
                <a:gd name="connsiteX2" fmla="*/ 506730 w 2041328"/>
                <a:gd name="connsiteY2" fmla="*/ 167708 h 1337378"/>
                <a:gd name="connsiteX3" fmla="*/ 1127760 w 2041328"/>
                <a:gd name="connsiteY3" fmla="*/ 148658 h 1337378"/>
                <a:gd name="connsiteX4" fmla="*/ 1905000 w 2041328"/>
                <a:gd name="connsiteY4" fmla="*/ 605858 h 1337378"/>
                <a:gd name="connsiteX5" fmla="*/ 1897380 w 2041328"/>
                <a:gd name="connsiteY5" fmla="*/ 1139258 h 1337378"/>
                <a:gd name="connsiteX6" fmla="*/ 1272540 w 2041328"/>
                <a:gd name="connsiteY6" fmla="*/ 1322138 h 1337378"/>
                <a:gd name="connsiteX7" fmla="*/ 213360 w 2041328"/>
                <a:gd name="connsiteY7" fmla="*/ 1337378 h 1337378"/>
                <a:gd name="connsiteX8" fmla="*/ 0 w 2041328"/>
                <a:gd name="connsiteY8" fmla="*/ 1249748 h 1337378"/>
                <a:gd name="connsiteX0" fmla="*/ 0 w 2047040"/>
                <a:gd name="connsiteY0" fmla="*/ 1249748 h 1337378"/>
                <a:gd name="connsiteX1" fmla="*/ 3810 w 2047040"/>
                <a:gd name="connsiteY1" fmla="*/ 746828 h 1337378"/>
                <a:gd name="connsiteX2" fmla="*/ 506730 w 2047040"/>
                <a:gd name="connsiteY2" fmla="*/ 167708 h 1337378"/>
                <a:gd name="connsiteX3" fmla="*/ 1127760 w 2047040"/>
                <a:gd name="connsiteY3" fmla="*/ 148658 h 1337378"/>
                <a:gd name="connsiteX4" fmla="*/ 1912620 w 2047040"/>
                <a:gd name="connsiteY4" fmla="*/ 609668 h 1337378"/>
                <a:gd name="connsiteX5" fmla="*/ 1897380 w 2047040"/>
                <a:gd name="connsiteY5" fmla="*/ 1139258 h 1337378"/>
                <a:gd name="connsiteX6" fmla="*/ 1272540 w 2047040"/>
                <a:gd name="connsiteY6" fmla="*/ 1322138 h 1337378"/>
                <a:gd name="connsiteX7" fmla="*/ 213360 w 2047040"/>
                <a:gd name="connsiteY7" fmla="*/ 1337378 h 1337378"/>
                <a:gd name="connsiteX8" fmla="*/ 0 w 2047040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68730 w 2086949"/>
                <a:gd name="connsiteY6" fmla="*/ 133737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97"/>
                <a:gd name="connsiteX1" fmla="*/ 3810 w 2086949"/>
                <a:gd name="connsiteY1" fmla="*/ 746828 h 1337397"/>
                <a:gd name="connsiteX2" fmla="*/ 506730 w 2086949"/>
                <a:gd name="connsiteY2" fmla="*/ 167708 h 1337397"/>
                <a:gd name="connsiteX3" fmla="*/ 1127760 w 2086949"/>
                <a:gd name="connsiteY3" fmla="*/ 148658 h 1337397"/>
                <a:gd name="connsiteX4" fmla="*/ 1912620 w 2086949"/>
                <a:gd name="connsiteY4" fmla="*/ 609668 h 1337397"/>
                <a:gd name="connsiteX5" fmla="*/ 1897380 w 2086949"/>
                <a:gd name="connsiteY5" fmla="*/ 1139258 h 1337397"/>
                <a:gd name="connsiteX6" fmla="*/ 1268730 w 2086949"/>
                <a:gd name="connsiteY6" fmla="*/ 1337378 h 1337397"/>
                <a:gd name="connsiteX7" fmla="*/ 213360 w 2086949"/>
                <a:gd name="connsiteY7" fmla="*/ 1337378 h 1337397"/>
                <a:gd name="connsiteX8" fmla="*/ 0 w 2086949"/>
                <a:gd name="connsiteY8" fmla="*/ 1249748 h 133739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102673"/>
                <a:gd name="connsiteY0" fmla="*/ 1268798 h 1344151"/>
                <a:gd name="connsiteX1" fmla="*/ 801 w 2102673"/>
                <a:gd name="connsiteY1" fmla="*/ 746828 h 1344151"/>
                <a:gd name="connsiteX2" fmla="*/ 515151 w 2102673"/>
                <a:gd name="connsiteY2" fmla="*/ 167708 h 1344151"/>
                <a:gd name="connsiteX3" fmla="*/ 1136181 w 2102673"/>
                <a:gd name="connsiteY3" fmla="*/ 148658 h 1344151"/>
                <a:gd name="connsiteX4" fmla="*/ 1932471 w 2102673"/>
                <a:gd name="connsiteY4" fmla="*/ 598238 h 1344151"/>
                <a:gd name="connsiteX5" fmla="*/ 1905801 w 2102673"/>
                <a:gd name="connsiteY5" fmla="*/ 1139258 h 1344151"/>
                <a:gd name="connsiteX6" fmla="*/ 1277151 w 2102673"/>
                <a:gd name="connsiteY6" fmla="*/ 1337378 h 1344151"/>
                <a:gd name="connsiteX7" fmla="*/ 221781 w 2102673"/>
                <a:gd name="connsiteY7" fmla="*/ 1337378 h 1344151"/>
                <a:gd name="connsiteX8" fmla="*/ 801 w 2102673"/>
                <a:gd name="connsiteY8" fmla="*/ 1268798 h 1344151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66707"/>
                <a:gd name="connsiteX1" fmla="*/ 801 w 2102673"/>
                <a:gd name="connsiteY1" fmla="*/ 746828 h 1366707"/>
                <a:gd name="connsiteX2" fmla="*/ 515151 w 2102673"/>
                <a:gd name="connsiteY2" fmla="*/ 167708 h 1366707"/>
                <a:gd name="connsiteX3" fmla="*/ 1136181 w 2102673"/>
                <a:gd name="connsiteY3" fmla="*/ 148658 h 1366707"/>
                <a:gd name="connsiteX4" fmla="*/ 1932471 w 2102673"/>
                <a:gd name="connsiteY4" fmla="*/ 598238 h 1366707"/>
                <a:gd name="connsiteX5" fmla="*/ 1905801 w 2102673"/>
                <a:gd name="connsiteY5" fmla="*/ 1139258 h 1366707"/>
                <a:gd name="connsiteX6" fmla="*/ 1277151 w 2102673"/>
                <a:gd name="connsiteY6" fmla="*/ 1337378 h 1366707"/>
                <a:gd name="connsiteX7" fmla="*/ 221781 w 2102673"/>
                <a:gd name="connsiteY7" fmla="*/ 1337378 h 1366707"/>
                <a:gd name="connsiteX8" fmla="*/ 801 w 2102673"/>
                <a:gd name="connsiteY8" fmla="*/ 1268798 h 136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673" h="1366707">
                  <a:moveTo>
                    <a:pt x="801" y="1268798"/>
                  </a:moveTo>
                  <a:cubicBezTo>
                    <a:pt x="8421" y="1098618"/>
                    <a:pt x="-3009" y="920818"/>
                    <a:pt x="801" y="746828"/>
                  </a:cubicBezTo>
                  <a:cubicBezTo>
                    <a:pt x="141771" y="534738"/>
                    <a:pt x="336081" y="337888"/>
                    <a:pt x="515151" y="167708"/>
                  </a:cubicBezTo>
                  <a:cubicBezTo>
                    <a:pt x="710731" y="-6282"/>
                    <a:pt x="662471" y="-92642"/>
                    <a:pt x="1136181" y="148658"/>
                  </a:cubicBezTo>
                  <a:cubicBezTo>
                    <a:pt x="1526071" y="337888"/>
                    <a:pt x="1543851" y="350588"/>
                    <a:pt x="1932471" y="598238"/>
                  </a:cubicBezTo>
                  <a:cubicBezTo>
                    <a:pt x="2242351" y="852238"/>
                    <a:pt x="2064551" y="1007178"/>
                    <a:pt x="1905801" y="1139258"/>
                  </a:cubicBezTo>
                  <a:cubicBezTo>
                    <a:pt x="1686091" y="1291658"/>
                    <a:pt x="1496861" y="1318328"/>
                    <a:pt x="1277151" y="1337378"/>
                  </a:cubicBezTo>
                  <a:cubicBezTo>
                    <a:pt x="915201" y="1362778"/>
                    <a:pt x="600241" y="1388178"/>
                    <a:pt x="221781" y="1337378"/>
                  </a:cubicBezTo>
                  <a:cubicBezTo>
                    <a:pt x="78271" y="1334838"/>
                    <a:pt x="71921" y="1298008"/>
                    <a:pt x="801" y="12687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0D813A6E-6BE2-37FF-BA81-D458FF51E3AC}"/>
                </a:ext>
              </a:extLst>
            </p:cNvPr>
            <p:cNvSpPr/>
            <p:nvPr/>
          </p:nvSpPr>
          <p:spPr>
            <a:xfrm>
              <a:off x="11584007" y="185461"/>
              <a:ext cx="172857" cy="112058"/>
            </a:xfrm>
            <a:custGeom>
              <a:avLst/>
              <a:gdLst>
                <a:gd name="connsiteX0" fmla="*/ 0 w 1651000"/>
                <a:gd name="connsiteY0" fmla="*/ 5080 h 965200"/>
                <a:gd name="connsiteX1" fmla="*/ 1651000 w 1651000"/>
                <a:gd name="connsiteY1" fmla="*/ 0 h 965200"/>
                <a:gd name="connsiteX2" fmla="*/ 703580 w 1651000"/>
                <a:gd name="connsiteY2" fmla="*/ 965200 h 965200"/>
                <a:gd name="connsiteX3" fmla="*/ 337820 w 1651000"/>
                <a:gd name="connsiteY3" fmla="*/ 957580 h 965200"/>
                <a:gd name="connsiteX4" fmla="*/ 7620 w 1651000"/>
                <a:gd name="connsiteY4" fmla="*/ 414020 h 965200"/>
                <a:gd name="connsiteX5" fmla="*/ 0 w 1651000"/>
                <a:gd name="connsiteY5" fmla="*/ 5080 h 96520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1028451"/>
                <a:gd name="connsiteX1" fmla="*/ 1666240 w 1666240"/>
                <a:gd name="connsiteY1" fmla="*/ 0 h 1028451"/>
                <a:gd name="connsiteX2" fmla="*/ 703580 w 1666240"/>
                <a:gd name="connsiteY2" fmla="*/ 967740 h 1028451"/>
                <a:gd name="connsiteX3" fmla="*/ 337820 w 1666240"/>
                <a:gd name="connsiteY3" fmla="*/ 960120 h 1028451"/>
                <a:gd name="connsiteX4" fmla="*/ 7620 w 1666240"/>
                <a:gd name="connsiteY4" fmla="*/ 416560 h 1028451"/>
                <a:gd name="connsiteX5" fmla="*/ 0 w 1666240"/>
                <a:gd name="connsiteY5" fmla="*/ 7620 h 1028451"/>
                <a:gd name="connsiteX0" fmla="*/ 0 w 1666240"/>
                <a:gd name="connsiteY0" fmla="*/ 7620 h 1083146"/>
                <a:gd name="connsiteX1" fmla="*/ 1666240 w 1666240"/>
                <a:gd name="connsiteY1" fmla="*/ 0 h 1083146"/>
                <a:gd name="connsiteX2" fmla="*/ 703580 w 1666240"/>
                <a:gd name="connsiteY2" fmla="*/ 967740 h 1083146"/>
                <a:gd name="connsiteX3" fmla="*/ 337820 w 1666240"/>
                <a:gd name="connsiteY3" fmla="*/ 960120 h 1083146"/>
                <a:gd name="connsiteX4" fmla="*/ 7620 w 1666240"/>
                <a:gd name="connsiteY4" fmla="*/ 416560 h 1083146"/>
                <a:gd name="connsiteX5" fmla="*/ 0 w 1666240"/>
                <a:gd name="connsiteY5" fmla="*/ 7620 h 1083146"/>
                <a:gd name="connsiteX0" fmla="*/ 0 w 1666240"/>
                <a:gd name="connsiteY0" fmla="*/ 7620 h 1100272"/>
                <a:gd name="connsiteX1" fmla="*/ 1666240 w 1666240"/>
                <a:gd name="connsiteY1" fmla="*/ 0 h 1100272"/>
                <a:gd name="connsiteX2" fmla="*/ 703580 w 1666240"/>
                <a:gd name="connsiteY2" fmla="*/ 967740 h 1100272"/>
                <a:gd name="connsiteX3" fmla="*/ 337820 w 1666240"/>
                <a:gd name="connsiteY3" fmla="*/ 960120 h 1100272"/>
                <a:gd name="connsiteX4" fmla="*/ 7620 w 1666240"/>
                <a:gd name="connsiteY4" fmla="*/ 416560 h 1100272"/>
                <a:gd name="connsiteX5" fmla="*/ 0 w 1666240"/>
                <a:gd name="connsiteY5" fmla="*/ 7620 h 1100272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53912"/>
                <a:gd name="connsiteX1" fmla="*/ 1666240 w 1666240"/>
                <a:gd name="connsiteY1" fmla="*/ 0 h 1053912"/>
                <a:gd name="connsiteX2" fmla="*/ 703580 w 1666240"/>
                <a:gd name="connsiteY2" fmla="*/ 967740 h 1053912"/>
                <a:gd name="connsiteX3" fmla="*/ 373380 w 1666240"/>
                <a:gd name="connsiteY3" fmla="*/ 855980 h 1053912"/>
                <a:gd name="connsiteX4" fmla="*/ 7620 w 1666240"/>
                <a:gd name="connsiteY4" fmla="*/ 416560 h 1053912"/>
                <a:gd name="connsiteX5" fmla="*/ 0 w 1666240"/>
                <a:gd name="connsiteY5" fmla="*/ 7620 h 1053912"/>
                <a:gd name="connsiteX0" fmla="*/ 0 w 1666240"/>
                <a:gd name="connsiteY0" fmla="*/ 7620 h 1060904"/>
                <a:gd name="connsiteX1" fmla="*/ 1666240 w 1666240"/>
                <a:gd name="connsiteY1" fmla="*/ 0 h 1060904"/>
                <a:gd name="connsiteX2" fmla="*/ 703580 w 1666240"/>
                <a:gd name="connsiteY2" fmla="*/ 967740 h 1060904"/>
                <a:gd name="connsiteX3" fmla="*/ 327660 w 1666240"/>
                <a:gd name="connsiteY3" fmla="*/ 881380 h 1060904"/>
                <a:gd name="connsiteX4" fmla="*/ 7620 w 1666240"/>
                <a:gd name="connsiteY4" fmla="*/ 416560 h 1060904"/>
                <a:gd name="connsiteX5" fmla="*/ 0 w 1666240"/>
                <a:gd name="connsiteY5" fmla="*/ 7620 h 1060904"/>
                <a:gd name="connsiteX0" fmla="*/ 0 w 1666240"/>
                <a:gd name="connsiteY0" fmla="*/ 7620 h 1102735"/>
                <a:gd name="connsiteX1" fmla="*/ 1666240 w 1666240"/>
                <a:gd name="connsiteY1" fmla="*/ 0 h 1102735"/>
                <a:gd name="connsiteX2" fmla="*/ 703580 w 1666240"/>
                <a:gd name="connsiteY2" fmla="*/ 967740 h 1102735"/>
                <a:gd name="connsiteX3" fmla="*/ 327660 w 1666240"/>
                <a:gd name="connsiteY3" fmla="*/ 881380 h 1102735"/>
                <a:gd name="connsiteX4" fmla="*/ 7620 w 1666240"/>
                <a:gd name="connsiteY4" fmla="*/ 416560 h 1102735"/>
                <a:gd name="connsiteX5" fmla="*/ 0 w 1666240"/>
                <a:gd name="connsiteY5" fmla="*/ 7620 h 1102735"/>
                <a:gd name="connsiteX0" fmla="*/ 0 w 1666240"/>
                <a:gd name="connsiteY0" fmla="*/ 7620 h 1112070"/>
                <a:gd name="connsiteX1" fmla="*/ 1666240 w 1666240"/>
                <a:gd name="connsiteY1" fmla="*/ 0 h 1112070"/>
                <a:gd name="connsiteX2" fmla="*/ 703580 w 1666240"/>
                <a:gd name="connsiteY2" fmla="*/ 967740 h 1112070"/>
                <a:gd name="connsiteX3" fmla="*/ 281940 w 1666240"/>
                <a:gd name="connsiteY3" fmla="*/ 901700 h 1112070"/>
                <a:gd name="connsiteX4" fmla="*/ 7620 w 1666240"/>
                <a:gd name="connsiteY4" fmla="*/ 416560 h 1112070"/>
                <a:gd name="connsiteX5" fmla="*/ 0 w 1666240"/>
                <a:gd name="connsiteY5" fmla="*/ 7620 h 1112070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3688"/>
                <a:gd name="connsiteX1" fmla="*/ 1666240 w 1666240"/>
                <a:gd name="connsiteY1" fmla="*/ 0 h 1093688"/>
                <a:gd name="connsiteX2" fmla="*/ 703580 w 1666240"/>
                <a:gd name="connsiteY2" fmla="*/ 967740 h 1093688"/>
                <a:gd name="connsiteX3" fmla="*/ 274320 w 1666240"/>
                <a:gd name="connsiteY3" fmla="*/ 904240 h 1093688"/>
                <a:gd name="connsiteX4" fmla="*/ 7620 w 1666240"/>
                <a:gd name="connsiteY4" fmla="*/ 416560 h 1093688"/>
                <a:gd name="connsiteX5" fmla="*/ 0 w 1666240"/>
                <a:gd name="connsiteY5" fmla="*/ 7620 h 1093688"/>
                <a:gd name="connsiteX0" fmla="*/ 7656 w 1673896"/>
                <a:gd name="connsiteY0" fmla="*/ 7620 h 1093688"/>
                <a:gd name="connsiteX1" fmla="*/ 1673896 w 1673896"/>
                <a:gd name="connsiteY1" fmla="*/ 0 h 1093688"/>
                <a:gd name="connsiteX2" fmla="*/ 711236 w 1673896"/>
                <a:gd name="connsiteY2" fmla="*/ 967740 h 1093688"/>
                <a:gd name="connsiteX3" fmla="*/ 281976 w 1673896"/>
                <a:gd name="connsiteY3" fmla="*/ 904240 h 1093688"/>
                <a:gd name="connsiteX4" fmla="*/ 36 w 1673896"/>
                <a:gd name="connsiteY4" fmla="*/ 370840 h 1093688"/>
                <a:gd name="connsiteX5" fmla="*/ 7656 w 1673896"/>
                <a:gd name="connsiteY5" fmla="*/ 7620 h 1093688"/>
                <a:gd name="connsiteX0" fmla="*/ 0 w 1678940"/>
                <a:gd name="connsiteY0" fmla="*/ 7620 h 1093688"/>
                <a:gd name="connsiteX1" fmla="*/ 1678940 w 1678940"/>
                <a:gd name="connsiteY1" fmla="*/ 0 h 1093688"/>
                <a:gd name="connsiteX2" fmla="*/ 716280 w 1678940"/>
                <a:gd name="connsiteY2" fmla="*/ 967740 h 1093688"/>
                <a:gd name="connsiteX3" fmla="*/ 287020 w 1678940"/>
                <a:gd name="connsiteY3" fmla="*/ 904240 h 1093688"/>
                <a:gd name="connsiteX4" fmla="*/ 5080 w 1678940"/>
                <a:gd name="connsiteY4" fmla="*/ 370840 h 1093688"/>
                <a:gd name="connsiteX5" fmla="*/ 0 w 1678940"/>
                <a:gd name="connsiteY5" fmla="*/ 7620 h 1093688"/>
                <a:gd name="connsiteX0" fmla="*/ 0 w 1678940"/>
                <a:gd name="connsiteY0" fmla="*/ 7620 h 1104124"/>
                <a:gd name="connsiteX1" fmla="*/ 1678940 w 1678940"/>
                <a:gd name="connsiteY1" fmla="*/ 0 h 1104124"/>
                <a:gd name="connsiteX2" fmla="*/ 716280 w 1678940"/>
                <a:gd name="connsiteY2" fmla="*/ 967740 h 1104124"/>
                <a:gd name="connsiteX3" fmla="*/ 287020 w 1678940"/>
                <a:gd name="connsiteY3" fmla="*/ 904240 h 1104124"/>
                <a:gd name="connsiteX4" fmla="*/ 5080 w 1678940"/>
                <a:gd name="connsiteY4" fmla="*/ 370840 h 1104124"/>
                <a:gd name="connsiteX5" fmla="*/ 0 w 1678940"/>
                <a:gd name="connsiteY5" fmla="*/ 7620 h 1104124"/>
                <a:gd name="connsiteX0" fmla="*/ 0 w 1678940"/>
                <a:gd name="connsiteY0" fmla="*/ 7620 h 1052879"/>
                <a:gd name="connsiteX1" fmla="*/ 1678940 w 1678940"/>
                <a:gd name="connsiteY1" fmla="*/ 0 h 1052879"/>
                <a:gd name="connsiteX2" fmla="*/ 843280 w 1678940"/>
                <a:gd name="connsiteY2" fmla="*/ 866140 h 1052879"/>
                <a:gd name="connsiteX3" fmla="*/ 287020 w 1678940"/>
                <a:gd name="connsiteY3" fmla="*/ 904240 h 1052879"/>
                <a:gd name="connsiteX4" fmla="*/ 5080 w 1678940"/>
                <a:gd name="connsiteY4" fmla="*/ 370840 h 1052879"/>
                <a:gd name="connsiteX5" fmla="*/ 0 w 1678940"/>
                <a:gd name="connsiteY5" fmla="*/ 7620 h 1052879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3840"/>
                <a:gd name="connsiteX1" fmla="*/ 1678940 w 1678940"/>
                <a:gd name="connsiteY1" fmla="*/ 0 h 1093840"/>
                <a:gd name="connsiteX2" fmla="*/ 843280 w 1678940"/>
                <a:gd name="connsiteY2" fmla="*/ 866140 h 1093840"/>
                <a:gd name="connsiteX3" fmla="*/ 287020 w 1678940"/>
                <a:gd name="connsiteY3" fmla="*/ 904240 h 1093840"/>
                <a:gd name="connsiteX4" fmla="*/ 5080 w 1678940"/>
                <a:gd name="connsiteY4" fmla="*/ 370840 h 1093840"/>
                <a:gd name="connsiteX5" fmla="*/ 0 w 1678940"/>
                <a:gd name="connsiteY5" fmla="*/ 7620 h 1093840"/>
                <a:gd name="connsiteX0" fmla="*/ 0 w 1678940"/>
                <a:gd name="connsiteY0" fmla="*/ 7620 h 872383"/>
                <a:gd name="connsiteX1" fmla="*/ 1678940 w 1678940"/>
                <a:gd name="connsiteY1" fmla="*/ 0 h 872383"/>
                <a:gd name="connsiteX2" fmla="*/ 843280 w 1678940"/>
                <a:gd name="connsiteY2" fmla="*/ 866140 h 872383"/>
                <a:gd name="connsiteX3" fmla="*/ 5080 w 1678940"/>
                <a:gd name="connsiteY3" fmla="*/ 370840 h 872383"/>
                <a:gd name="connsiteX4" fmla="*/ 0 w 1678940"/>
                <a:gd name="connsiteY4" fmla="*/ 7620 h 872383"/>
                <a:gd name="connsiteX0" fmla="*/ 0 w 1678940"/>
                <a:gd name="connsiteY0" fmla="*/ 7620 h 1054367"/>
                <a:gd name="connsiteX1" fmla="*/ 1678940 w 1678940"/>
                <a:gd name="connsiteY1" fmla="*/ 0 h 1054367"/>
                <a:gd name="connsiteX2" fmla="*/ 843280 w 1678940"/>
                <a:gd name="connsiteY2" fmla="*/ 866140 h 1054367"/>
                <a:gd name="connsiteX3" fmla="*/ 5080 w 1678940"/>
                <a:gd name="connsiteY3" fmla="*/ 370840 h 1054367"/>
                <a:gd name="connsiteX4" fmla="*/ 0 w 1678940"/>
                <a:gd name="connsiteY4" fmla="*/ 7620 h 1054367"/>
                <a:gd name="connsiteX0" fmla="*/ 0 w 1678940"/>
                <a:gd name="connsiteY0" fmla="*/ 7620 h 1091199"/>
                <a:gd name="connsiteX1" fmla="*/ 1678940 w 1678940"/>
                <a:gd name="connsiteY1" fmla="*/ 0 h 1091199"/>
                <a:gd name="connsiteX2" fmla="*/ 843280 w 1678940"/>
                <a:gd name="connsiteY2" fmla="*/ 866140 h 1091199"/>
                <a:gd name="connsiteX3" fmla="*/ 5080 w 1678940"/>
                <a:gd name="connsiteY3" fmla="*/ 370840 h 1091199"/>
                <a:gd name="connsiteX4" fmla="*/ 0 w 1678940"/>
                <a:gd name="connsiteY4" fmla="*/ 7620 h 1091199"/>
                <a:gd name="connsiteX0" fmla="*/ 0 w 1678940"/>
                <a:gd name="connsiteY0" fmla="*/ 7620 h 1098088"/>
                <a:gd name="connsiteX1" fmla="*/ 1678940 w 1678940"/>
                <a:gd name="connsiteY1" fmla="*/ 0 h 1098088"/>
                <a:gd name="connsiteX2" fmla="*/ 843280 w 1678940"/>
                <a:gd name="connsiteY2" fmla="*/ 866140 h 1098088"/>
                <a:gd name="connsiteX3" fmla="*/ 22860 w 1678940"/>
                <a:gd name="connsiteY3" fmla="*/ 406400 h 1098088"/>
                <a:gd name="connsiteX4" fmla="*/ 0 w 1678940"/>
                <a:gd name="connsiteY4" fmla="*/ 7620 h 1098088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4901 w 1683841"/>
                <a:gd name="connsiteY0" fmla="*/ 7620 h 1089312"/>
                <a:gd name="connsiteX1" fmla="*/ 1683841 w 1683841"/>
                <a:gd name="connsiteY1" fmla="*/ 0 h 1089312"/>
                <a:gd name="connsiteX2" fmla="*/ 848181 w 1683841"/>
                <a:gd name="connsiteY2" fmla="*/ 866140 h 1089312"/>
                <a:gd name="connsiteX3" fmla="*/ 4901 w 1683841"/>
                <a:gd name="connsiteY3" fmla="*/ 401320 h 1089312"/>
                <a:gd name="connsiteX4" fmla="*/ 4901 w 1683841"/>
                <a:gd name="connsiteY4" fmla="*/ 7620 h 1089312"/>
                <a:gd name="connsiteX0" fmla="*/ 2863 w 1681803"/>
                <a:gd name="connsiteY0" fmla="*/ 7620 h 1090263"/>
                <a:gd name="connsiteX1" fmla="*/ 1681803 w 1681803"/>
                <a:gd name="connsiteY1" fmla="*/ 0 h 1090263"/>
                <a:gd name="connsiteX2" fmla="*/ 846143 w 1681803"/>
                <a:gd name="connsiteY2" fmla="*/ 866140 h 1090263"/>
                <a:gd name="connsiteX3" fmla="*/ 5403 w 1681803"/>
                <a:gd name="connsiteY3" fmla="*/ 406400 h 1090263"/>
                <a:gd name="connsiteX4" fmla="*/ 2863 w 1681803"/>
                <a:gd name="connsiteY4" fmla="*/ 7620 h 10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03" h="1090263">
                  <a:moveTo>
                    <a:pt x="2863" y="7620"/>
                  </a:moveTo>
                  <a:lnTo>
                    <a:pt x="1681803" y="0"/>
                  </a:lnTo>
                  <a:cubicBezTo>
                    <a:pt x="1401556" y="353060"/>
                    <a:pt x="1177190" y="543560"/>
                    <a:pt x="846143" y="866140"/>
                  </a:cubicBezTo>
                  <a:cubicBezTo>
                    <a:pt x="351266" y="1446107"/>
                    <a:pt x="186590" y="757767"/>
                    <a:pt x="5403" y="406400"/>
                  </a:cubicBezTo>
                  <a:cubicBezTo>
                    <a:pt x="-8144" y="265853"/>
                    <a:pt x="8790" y="155787"/>
                    <a:pt x="2863" y="76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C0C8D47-9E5F-98C4-491B-7A44E653494F}"/>
              </a:ext>
            </a:extLst>
          </p:cNvPr>
          <p:cNvSpPr txBox="1"/>
          <p:nvPr/>
        </p:nvSpPr>
        <p:spPr>
          <a:xfrm>
            <a:off x="9399425" y="973144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Com Tratamento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945605D-C1F1-A544-68E7-6AB4E9D2D7A5}"/>
              </a:ext>
            </a:extLst>
          </p:cNvPr>
          <p:cNvSpPr txBox="1"/>
          <p:nvPr/>
        </p:nvSpPr>
        <p:spPr>
          <a:xfrm>
            <a:off x="1254676" y="973144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Sem Tratamento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E9EFAF-6AF5-D1DE-5E4D-AD1B1BA18BED}"/>
              </a:ext>
            </a:extLst>
          </p:cNvPr>
          <p:cNvSpPr txBox="1"/>
          <p:nvPr/>
        </p:nvSpPr>
        <p:spPr>
          <a:xfrm>
            <a:off x="4314398" y="922284"/>
            <a:ext cx="3780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1" dirty="0">
                <a:solidFill>
                  <a:srgbClr val="FFFF00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APLICACAÇÃO SLIPCOAT MRA</a:t>
            </a:r>
            <a:r>
              <a:rPr lang="pt-BR" sz="1400" b="1" i="1" dirty="0">
                <a:solidFill>
                  <a:srgbClr val="FFFF00"/>
                </a:solidFill>
                <a:cs typeface="KoHo SemiBold" panose="00000700000000000000" pitchFamily="2" charset="-34"/>
              </a:rPr>
              <a:t>™ VAG</a:t>
            </a:r>
            <a:r>
              <a:rPr lang="pt-BR" sz="1400" b="1" i="1" dirty="0">
                <a:solidFill>
                  <a:srgbClr val="FFFF00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Ã</a:t>
            </a:r>
            <a:r>
              <a:rPr lang="pt-BR" sz="1400" b="1" i="1" dirty="0">
                <a:solidFill>
                  <a:srgbClr val="FFFF00"/>
                </a:solidFill>
                <a:cs typeface="KoHo SemiBold" panose="00000700000000000000" pitchFamily="2" charset="-34"/>
              </a:rPr>
              <a:t>O HAT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4F20E3D-4BC9-E8BA-1953-6C8549299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3" y="1928210"/>
            <a:ext cx="3056644" cy="4075985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029A94C-F64E-6A12-7B18-04857E02C3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860" y="1453054"/>
            <a:ext cx="3769515" cy="502629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image12.png">
            <a:extLst>
              <a:ext uri="{FF2B5EF4-FFF2-40B4-BE49-F238E27FC236}">
                <a16:creationId xmlns:a16="http://schemas.microsoft.com/office/drawing/2014/main" id="{6C1850F7-987C-FB7E-E747-4F1E74D68566}"/>
              </a:ext>
            </a:extLst>
          </p:cNvPr>
          <p:cNvPicPr/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 l="8120"/>
          <a:stretch/>
        </p:blipFill>
        <p:spPr bwMode="auto">
          <a:xfrm>
            <a:off x="7288940" y="1311698"/>
            <a:ext cx="4381038" cy="3267900"/>
          </a:xfrm>
          <a:prstGeom prst="rect">
            <a:avLst/>
          </a:prstGeom>
          <a:ln>
            <a:noFill/>
          </a:ln>
          <a:effectLst>
            <a:softEdge rad="1270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1449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0A593-171F-79D8-87CA-8630C4930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CFD61AD3-D791-814D-0F0F-B145B39BC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5" b="3691"/>
          <a:stretch/>
        </p:blipFill>
        <p:spPr>
          <a:xfrm>
            <a:off x="0" y="-54962"/>
            <a:ext cx="12192000" cy="69129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2223D8D-2114-70FA-9663-C33005F95606}"/>
              </a:ext>
            </a:extLst>
          </p:cNvPr>
          <p:cNvSpPr/>
          <p:nvPr/>
        </p:nvSpPr>
        <p:spPr>
          <a:xfrm>
            <a:off x="301021" y="368651"/>
            <a:ext cx="5141134" cy="267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da-DK" sz="1400" i="1" dirty="0">
                <a:solidFill>
                  <a:schemeClr val="bg1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DESCARGA VV TUBAR</a:t>
            </a:r>
            <a:r>
              <a:rPr lang="pt-BR" sz="1400" b="1" i="1" dirty="0">
                <a:solidFill>
                  <a:schemeClr val="bg1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Ã</a:t>
            </a:r>
            <a:r>
              <a:rPr lang="pt-BR" sz="1400" b="1" i="1" dirty="0">
                <a:solidFill>
                  <a:schemeClr val="bg1"/>
                </a:solidFill>
                <a:cs typeface="KoHo SemiBold" panose="00000700000000000000" pitchFamily="2" charset="-34"/>
              </a:rPr>
              <a:t>O</a:t>
            </a:r>
            <a:endParaRPr lang="da-DK" sz="1400" i="1" dirty="0">
              <a:solidFill>
                <a:schemeClr val="bg1"/>
              </a:solidFill>
              <a:latin typeface="KoHo SemiBold" panose="00000700000000000000" pitchFamily="2" charset="-34"/>
              <a:cs typeface="KoHo SemiBold" panose="00000700000000000000" pitchFamily="2" charset="-34"/>
            </a:endParaRPr>
          </a:p>
        </p:txBody>
      </p:sp>
      <p:sp>
        <p:nvSpPr>
          <p:cNvPr id="21" name="Retângulo 35">
            <a:extLst>
              <a:ext uri="{FF2B5EF4-FFF2-40B4-BE49-F238E27FC236}">
                <a16:creationId xmlns:a16="http://schemas.microsoft.com/office/drawing/2014/main" id="{5A50590A-4105-B10C-11E1-CA67885055E5}"/>
              </a:ext>
            </a:extLst>
          </p:cNvPr>
          <p:cNvSpPr/>
          <p:nvPr/>
        </p:nvSpPr>
        <p:spPr>
          <a:xfrm>
            <a:off x="401216" y="1293187"/>
            <a:ext cx="11592399" cy="5346032"/>
          </a:xfrm>
          <a:prstGeom prst="rect">
            <a:avLst/>
          </a:prstGeom>
          <a:solidFill>
            <a:srgbClr val="F3F7F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000" dirty="0">
              <a:solidFill>
                <a:srgbClr val="10302D"/>
              </a:solidFill>
              <a:latin typeface="Muli" pitchFamily="2" charset="0"/>
            </a:endParaRP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AE5F06F8-2DE3-D6B3-2238-FB717D9A3A48}"/>
              </a:ext>
            </a:extLst>
          </p:cNvPr>
          <p:cNvGrpSpPr/>
          <p:nvPr/>
        </p:nvGrpSpPr>
        <p:grpSpPr>
          <a:xfrm>
            <a:off x="11558905" y="217998"/>
            <a:ext cx="408578" cy="628642"/>
            <a:chOff x="11584007" y="184678"/>
            <a:chExt cx="408578" cy="628642"/>
          </a:xfrm>
        </p:grpSpPr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359924CA-576C-B7DE-C11E-D2E62B194718}"/>
                </a:ext>
              </a:extLst>
            </p:cNvPr>
            <p:cNvSpPr/>
            <p:nvPr/>
          </p:nvSpPr>
          <p:spPr>
            <a:xfrm>
              <a:off x="11586370" y="184678"/>
              <a:ext cx="406215" cy="628642"/>
            </a:xfrm>
            <a:custGeom>
              <a:avLst/>
              <a:gdLst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2240" h="6116320">
                  <a:moveTo>
                    <a:pt x="2651760" y="0"/>
                  </a:moveTo>
                  <a:lnTo>
                    <a:pt x="3952240" y="10160"/>
                  </a:lnTo>
                  <a:lnTo>
                    <a:pt x="3921760" y="6085840"/>
                  </a:lnTo>
                  <a:lnTo>
                    <a:pt x="20320" y="6116320"/>
                  </a:lnTo>
                  <a:lnTo>
                    <a:pt x="0" y="5181600"/>
                  </a:lnTo>
                  <a:cubicBezTo>
                    <a:pt x="541867" y="5242560"/>
                    <a:pt x="906949" y="5303520"/>
                    <a:pt x="1717040" y="5181600"/>
                  </a:cubicBezTo>
                  <a:cubicBezTo>
                    <a:pt x="4503928" y="4849029"/>
                    <a:pt x="4149513" y="2580640"/>
                    <a:pt x="1592580" y="1661160"/>
                  </a:cubicBezTo>
                  <a:cubicBezTo>
                    <a:pt x="1255607" y="1430020"/>
                    <a:pt x="1505373" y="1219200"/>
                    <a:pt x="1610360" y="1132840"/>
                  </a:cubicBezTo>
                  <a:lnTo>
                    <a:pt x="26517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53D60CF3-23D9-DC86-51CA-796D704AA1F4}"/>
                </a:ext>
              </a:extLst>
            </p:cNvPr>
            <p:cNvSpPr/>
            <p:nvPr/>
          </p:nvSpPr>
          <p:spPr>
            <a:xfrm>
              <a:off x="11587023" y="407489"/>
              <a:ext cx="216115" cy="140472"/>
            </a:xfrm>
            <a:custGeom>
              <a:avLst/>
              <a:gdLst>
                <a:gd name="connsiteX0" fmla="*/ 0 w 1905000"/>
                <a:gd name="connsiteY0" fmla="*/ 1082040 h 1169670"/>
                <a:gd name="connsiteX1" fmla="*/ 3810 w 1905000"/>
                <a:gd name="connsiteY1" fmla="*/ 579120 h 1169670"/>
                <a:gd name="connsiteX2" fmla="*/ 506730 w 1905000"/>
                <a:gd name="connsiteY2" fmla="*/ 0 h 1169670"/>
                <a:gd name="connsiteX3" fmla="*/ 1116330 w 1905000"/>
                <a:gd name="connsiteY3" fmla="*/ 3810 h 1169670"/>
                <a:gd name="connsiteX4" fmla="*/ 1905000 w 1905000"/>
                <a:gd name="connsiteY4" fmla="*/ 438150 h 1169670"/>
                <a:gd name="connsiteX5" fmla="*/ 1897380 w 1905000"/>
                <a:gd name="connsiteY5" fmla="*/ 971550 h 1169670"/>
                <a:gd name="connsiteX6" fmla="*/ 1272540 w 1905000"/>
                <a:gd name="connsiteY6" fmla="*/ 1154430 h 1169670"/>
                <a:gd name="connsiteX7" fmla="*/ 213360 w 1905000"/>
                <a:gd name="connsiteY7" fmla="*/ 1169670 h 1169670"/>
                <a:gd name="connsiteX8" fmla="*/ 0 w 1905000"/>
                <a:gd name="connsiteY8" fmla="*/ 1082040 h 1169670"/>
                <a:gd name="connsiteX0" fmla="*/ 0 w 1905000"/>
                <a:gd name="connsiteY0" fmla="*/ 1101090 h 1188720"/>
                <a:gd name="connsiteX1" fmla="*/ 3810 w 1905000"/>
                <a:gd name="connsiteY1" fmla="*/ 598170 h 1188720"/>
                <a:gd name="connsiteX2" fmla="*/ 506730 w 1905000"/>
                <a:gd name="connsiteY2" fmla="*/ 19050 h 1188720"/>
                <a:gd name="connsiteX3" fmla="*/ 1127760 w 1905000"/>
                <a:gd name="connsiteY3" fmla="*/ 0 h 1188720"/>
                <a:gd name="connsiteX4" fmla="*/ 1905000 w 1905000"/>
                <a:gd name="connsiteY4" fmla="*/ 457200 h 1188720"/>
                <a:gd name="connsiteX5" fmla="*/ 1897380 w 1905000"/>
                <a:gd name="connsiteY5" fmla="*/ 990600 h 1188720"/>
                <a:gd name="connsiteX6" fmla="*/ 1272540 w 1905000"/>
                <a:gd name="connsiteY6" fmla="*/ 1173480 h 1188720"/>
                <a:gd name="connsiteX7" fmla="*/ 213360 w 1905000"/>
                <a:gd name="connsiteY7" fmla="*/ 1188720 h 1188720"/>
                <a:gd name="connsiteX8" fmla="*/ 0 w 1905000"/>
                <a:gd name="connsiteY8" fmla="*/ 1101090 h 1188720"/>
                <a:gd name="connsiteX0" fmla="*/ 0 w 1905000"/>
                <a:gd name="connsiteY0" fmla="*/ 1204927 h 1292557"/>
                <a:gd name="connsiteX1" fmla="*/ 3810 w 1905000"/>
                <a:gd name="connsiteY1" fmla="*/ 702007 h 1292557"/>
                <a:gd name="connsiteX2" fmla="*/ 506730 w 1905000"/>
                <a:gd name="connsiteY2" fmla="*/ 122887 h 1292557"/>
                <a:gd name="connsiteX3" fmla="*/ 1127760 w 1905000"/>
                <a:gd name="connsiteY3" fmla="*/ 103837 h 1292557"/>
                <a:gd name="connsiteX4" fmla="*/ 1905000 w 1905000"/>
                <a:gd name="connsiteY4" fmla="*/ 561037 h 1292557"/>
                <a:gd name="connsiteX5" fmla="*/ 1897380 w 1905000"/>
                <a:gd name="connsiteY5" fmla="*/ 1094437 h 1292557"/>
                <a:gd name="connsiteX6" fmla="*/ 1272540 w 1905000"/>
                <a:gd name="connsiteY6" fmla="*/ 1277317 h 1292557"/>
                <a:gd name="connsiteX7" fmla="*/ 213360 w 1905000"/>
                <a:gd name="connsiteY7" fmla="*/ 1292557 h 1292557"/>
                <a:gd name="connsiteX8" fmla="*/ 0 w 1905000"/>
                <a:gd name="connsiteY8" fmla="*/ 1204927 h 1292557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2041328"/>
                <a:gd name="connsiteY0" fmla="*/ 1249748 h 1337378"/>
                <a:gd name="connsiteX1" fmla="*/ 3810 w 2041328"/>
                <a:gd name="connsiteY1" fmla="*/ 746828 h 1337378"/>
                <a:gd name="connsiteX2" fmla="*/ 506730 w 2041328"/>
                <a:gd name="connsiteY2" fmla="*/ 167708 h 1337378"/>
                <a:gd name="connsiteX3" fmla="*/ 1127760 w 2041328"/>
                <a:gd name="connsiteY3" fmla="*/ 148658 h 1337378"/>
                <a:gd name="connsiteX4" fmla="*/ 1905000 w 2041328"/>
                <a:gd name="connsiteY4" fmla="*/ 605858 h 1337378"/>
                <a:gd name="connsiteX5" fmla="*/ 1897380 w 2041328"/>
                <a:gd name="connsiteY5" fmla="*/ 1139258 h 1337378"/>
                <a:gd name="connsiteX6" fmla="*/ 1272540 w 2041328"/>
                <a:gd name="connsiteY6" fmla="*/ 1322138 h 1337378"/>
                <a:gd name="connsiteX7" fmla="*/ 213360 w 2041328"/>
                <a:gd name="connsiteY7" fmla="*/ 1337378 h 1337378"/>
                <a:gd name="connsiteX8" fmla="*/ 0 w 2041328"/>
                <a:gd name="connsiteY8" fmla="*/ 1249748 h 1337378"/>
                <a:gd name="connsiteX0" fmla="*/ 0 w 2047040"/>
                <a:gd name="connsiteY0" fmla="*/ 1249748 h 1337378"/>
                <a:gd name="connsiteX1" fmla="*/ 3810 w 2047040"/>
                <a:gd name="connsiteY1" fmla="*/ 746828 h 1337378"/>
                <a:gd name="connsiteX2" fmla="*/ 506730 w 2047040"/>
                <a:gd name="connsiteY2" fmla="*/ 167708 h 1337378"/>
                <a:gd name="connsiteX3" fmla="*/ 1127760 w 2047040"/>
                <a:gd name="connsiteY3" fmla="*/ 148658 h 1337378"/>
                <a:gd name="connsiteX4" fmla="*/ 1912620 w 2047040"/>
                <a:gd name="connsiteY4" fmla="*/ 609668 h 1337378"/>
                <a:gd name="connsiteX5" fmla="*/ 1897380 w 2047040"/>
                <a:gd name="connsiteY5" fmla="*/ 1139258 h 1337378"/>
                <a:gd name="connsiteX6" fmla="*/ 1272540 w 2047040"/>
                <a:gd name="connsiteY6" fmla="*/ 1322138 h 1337378"/>
                <a:gd name="connsiteX7" fmla="*/ 213360 w 2047040"/>
                <a:gd name="connsiteY7" fmla="*/ 1337378 h 1337378"/>
                <a:gd name="connsiteX8" fmla="*/ 0 w 2047040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68730 w 2086949"/>
                <a:gd name="connsiteY6" fmla="*/ 133737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97"/>
                <a:gd name="connsiteX1" fmla="*/ 3810 w 2086949"/>
                <a:gd name="connsiteY1" fmla="*/ 746828 h 1337397"/>
                <a:gd name="connsiteX2" fmla="*/ 506730 w 2086949"/>
                <a:gd name="connsiteY2" fmla="*/ 167708 h 1337397"/>
                <a:gd name="connsiteX3" fmla="*/ 1127760 w 2086949"/>
                <a:gd name="connsiteY3" fmla="*/ 148658 h 1337397"/>
                <a:gd name="connsiteX4" fmla="*/ 1912620 w 2086949"/>
                <a:gd name="connsiteY4" fmla="*/ 609668 h 1337397"/>
                <a:gd name="connsiteX5" fmla="*/ 1897380 w 2086949"/>
                <a:gd name="connsiteY5" fmla="*/ 1139258 h 1337397"/>
                <a:gd name="connsiteX6" fmla="*/ 1268730 w 2086949"/>
                <a:gd name="connsiteY6" fmla="*/ 1337378 h 1337397"/>
                <a:gd name="connsiteX7" fmla="*/ 213360 w 2086949"/>
                <a:gd name="connsiteY7" fmla="*/ 1337378 h 1337397"/>
                <a:gd name="connsiteX8" fmla="*/ 0 w 2086949"/>
                <a:gd name="connsiteY8" fmla="*/ 1249748 h 133739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102673"/>
                <a:gd name="connsiteY0" fmla="*/ 1268798 h 1344151"/>
                <a:gd name="connsiteX1" fmla="*/ 801 w 2102673"/>
                <a:gd name="connsiteY1" fmla="*/ 746828 h 1344151"/>
                <a:gd name="connsiteX2" fmla="*/ 515151 w 2102673"/>
                <a:gd name="connsiteY2" fmla="*/ 167708 h 1344151"/>
                <a:gd name="connsiteX3" fmla="*/ 1136181 w 2102673"/>
                <a:gd name="connsiteY3" fmla="*/ 148658 h 1344151"/>
                <a:gd name="connsiteX4" fmla="*/ 1932471 w 2102673"/>
                <a:gd name="connsiteY4" fmla="*/ 598238 h 1344151"/>
                <a:gd name="connsiteX5" fmla="*/ 1905801 w 2102673"/>
                <a:gd name="connsiteY5" fmla="*/ 1139258 h 1344151"/>
                <a:gd name="connsiteX6" fmla="*/ 1277151 w 2102673"/>
                <a:gd name="connsiteY6" fmla="*/ 1337378 h 1344151"/>
                <a:gd name="connsiteX7" fmla="*/ 221781 w 2102673"/>
                <a:gd name="connsiteY7" fmla="*/ 1337378 h 1344151"/>
                <a:gd name="connsiteX8" fmla="*/ 801 w 2102673"/>
                <a:gd name="connsiteY8" fmla="*/ 1268798 h 1344151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66707"/>
                <a:gd name="connsiteX1" fmla="*/ 801 w 2102673"/>
                <a:gd name="connsiteY1" fmla="*/ 746828 h 1366707"/>
                <a:gd name="connsiteX2" fmla="*/ 515151 w 2102673"/>
                <a:gd name="connsiteY2" fmla="*/ 167708 h 1366707"/>
                <a:gd name="connsiteX3" fmla="*/ 1136181 w 2102673"/>
                <a:gd name="connsiteY3" fmla="*/ 148658 h 1366707"/>
                <a:gd name="connsiteX4" fmla="*/ 1932471 w 2102673"/>
                <a:gd name="connsiteY4" fmla="*/ 598238 h 1366707"/>
                <a:gd name="connsiteX5" fmla="*/ 1905801 w 2102673"/>
                <a:gd name="connsiteY5" fmla="*/ 1139258 h 1366707"/>
                <a:gd name="connsiteX6" fmla="*/ 1277151 w 2102673"/>
                <a:gd name="connsiteY6" fmla="*/ 1337378 h 1366707"/>
                <a:gd name="connsiteX7" fmla="*/ 221781 w 2102673"/>
                <a:gd name="connsiteY7" fmla="*/ 1337378 h 1366707"/>
                <a:gd name="connsiteX8" fmla="*/ 801 w 2102673"/>
                <a:gd name="connsiteY8" fmla="*/ 1268798 h 136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673" h="1366707">
                  <a:moveTo>
                    <a:pt x="801" y="1268798"/>
                  </a:moveTo>
                  <a:cubicBezTo>
                    <a:pt x="8421" y="1098618"/>
                    <a:pt x="-3009" y="920818"/>
                    <a:pt x="801" y="746828"/>
                  </a:cubicBezTo>
                  <a:cubicBezTo>
                    <a:pt x="141771" y="534738"/>
                    <a:pt x="336081" y="337888"/>
                    <a:pt x="515151" y="167708"/>
                  </a:cubicBezTo>
                  <a:cubicBezTo>
                    <a:pt x="710731" y="-6282"/>
                    <a:pt x="662471" y="-92642"/>
                    <a:pt x="1136181" y="148658"/>
                  </a:cubicBezTo>
                  <a:cubicBezTo>
                    <a:pt x="1526071" y="337888"/>
                    <a:pt x="1543851" y="350588"/>
                    <a:pt x="1932471" y="598238"/>
                  </a:cubicBezTo>
                  <a:cubicBezTo>
                    <a:pt x="2242351" y="852238"/>
                    <a:pt x="2064551" y="1007178"/>
                    <a:pt x="1905801" y="1139258"/>
                  </a:cubicBezTo>
                  <a:cubicBezTo>
                    <a:pt x="1686091" y="1291658"/>
                    <a:pt x="1496861" y="1318328"/>
                    <a:pt x="1277151" y="1337378"/>
                  </a:cubicBezTo>
                  <a:cubicBezTo>
                    <a:pt x="915201" y="1362778"/>
                    <a:pt x="600241" y="1388178"/>
                    <a:pt x="221781" y="1337378"/>
                  </a:cubicBezTo>
                  <a:cubicBezTo>
                    <a:pt x="78271" y="1334838"/>
                    <a:pt x="71921" y="1298008"/>
                    <a:pt x="801" y="12687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493ED7AF-940A-DE10-5D53-B3173215292B}"/>
                </a:ext>
              </a:extLst>
            </p:cNvPr>
            <p:cNvSpPr/>
            <p:nvPr/>
          </p:nvSpPr>
          <p:spPr>
            <a:xfrm>
              <a:off x="11584007" y="185461"/>
              <a:ext cx="172857" cy="112058"/>
            </a:xfrm>
            <a:custGeom>
              <a:avLst/>
              <a:gdLst>
                <a:gd name="connsiteX0" fmla="*/ 0 w 1651000"/>
                <a:gd name="connsiteY0" fmla="*/ 5080 h 965200"/>
                <a:gd name="connsiteX1" fmla="*/ 1651000 w 1651000"/>
                <a:gd name="connsiteY1" fmla="*/ 0 h 965200"/>
                <a:gd name="connsiteX2" fmla="*/ 703580 w 1651000"/>
                <a:gd name="connsiteY2" fmla="*/ 965200 h 965200"/>
                <a:gd name="connsiteX3" fmla="*/ 337820 w 1651000"/>
                <a:gd name="connsiteY3" fmla="*/ 957580 h 965200"/>
                <a:gd name="connsiteX4" fmla="*/ 7620 w 1651000"/>
                <a:gd name="connsiteY4" fmla="*/ 414020 h 965200"/>
                <a:gd name="connsiteX5" fmla="*/ 0 w 1651000"/>
                <a:gd name="connsiteY5" fmla="*/ 5080 h 96520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1028451"/>
                <a:gd name="connsiteX1" fmla="*/ 1666240 w 1666240"/>
                <a:gd name="connsiteY1" fmla="*/ 0 h 1028451"/>
                <a:gd name="connsiteX2" fmla="*/ 703580 w 1666240"/>
                <a:gd name="connsiteY2" fmla="*/ 967740 h 1028451"/>
                <a:gd name="connsiteX3" fmla="*/ 337820 w 1666240"/>
                <a:gd name="connsiteY3" fmla="*/ 960120 h 1028451"/>
                <a:gd name="connsiteX4" fmla="*/ 7620 w 1666240"/>
                <a:gd name="connsiteY4" fmla="*/ 416560 h 1028451"/>
                <a:gd name="connsiteX5" fmla="*/ 0 w 1666240"/>
                <a:gd name="connsiteY5" fmla="*/ 7620 h 1028451"/>
                <a:gd name="connsiteX0" fmla="*/ 0 w 1666240"/>
                <a:gd name="connsiteY0" fmla="*/ 7620 h 1083146"/>
                <a:gd name="connsiteX1" fmla="*/ 1666240 w 1666240"/>
                <a:gd name="connsiteY1" fmla="*/ 0 h 1083146"/>
                <a:gd name="connsiteX2" fmla="*/ 703580 w 1666240"/>
                <a:gd name="connsiteY2" fmla="*/ 967740 h 1083146"/>
                <a:gd name="connsiteX3" fmla="*/ 337820 w 1666240"/>
                <a:gd name="connsiteY3" fmla="*/ 960120 h 1083146"/>
                <a:gd name="connsiteX4" fmla="*/ 7620 w 1666240"/>
                <a:gd name="connsiteY4" fmla="*/ 416560 h 1083146"/>
                <a:gd name="connsiteX5" fmla="*/ 0 w 1666240"/>
                <a:gd name="connsiteY5" fmla="*/ 7620 h 1083146"/>
                <a:gd name="connsiteX0" fmla="*/ 0 w 1666240"/>
                <a:gd name="connsiteY0" fmla="*/ 7620 h 1100272"/>
                <a:gd name="connsiteX1" fmla="*/ 1666240 w 1666240"/>
                <a:gd name="connsiteY1" fmla="*/ 0 h 1100272"/>
                <a:gd name="connsiteX2" fmla="*/ 703580 w 1666240"/>
                <a:gd name="connsiteY2" fmla="*/ 967740 h 1100272"/>
                <a:gd name="connsiteX3" fmla="*/ 337820 w 1666240"/>
                <a:gd name="connsiteY3" fmla="*/ 960120 h 1100272"/>
                <a:gd name="connsiteX4" fmla="*/ 7620 w 1666240"/>
                <a:gd name="connsiteY4" fmla="*/ 416560 h 1100272"/>
                <a:gd name="connsiteX5" fmla="*/ 0 w 1666240"/>
                <a:gd name="connsiteY5" fmla="*/ 7620 h 1100272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53912"/>
                <a:gd name="connsiteX1" fmla="*/ 1666240 w 1666240"/>
                <a:gd name="connsiteY1" fmla="*/ 0 h 1053912"/>
                <a:gd name="connsiteX2" fmla="*/ 703580 w 1666240"/>
                <a:gd name="connsiteY2" fmla="*/ 967740 h 1053912"/>
                <a:gd name="connsiteX3" fmla="*/ 373380 w 1666240"/>
                <a:gd name="connsiteY3" fmla="*/ 855980 h 1053912"/>
                <a:gd name="connsiteX4" fmla="*/ 7620 w 1666240"/>
                <a:gd name="connsiteY4" fmla="*/ 416560 h 1053912"/>
                <a:gd name="connsiteX5" fmla="*/ 0 w 1666240"/>
                <a:gd name="connsiteY5" fmla="*/ 7620 h 1053912"/>
                <a:gd name="connsiteX0" fmla="*/ 0 w 1666240"/>
                <a:gd name="connsiteY0" fmla="*/ 7620 h 1060904"/>
                <a:gd name="connsiteX1" fmla="*/ 1666240 w 1666240"/>
                <a:gd name="connsiteY1" fmla="*/ 0 h 1060904"/>
                <a:gd name="connsiteX2" fmla="*/ 703580 w 1666240"/>
                <a:gd name="connsiteY2" fmla="*/ 967740 h 1060904"/>
                <a:gd name="connsiteX3" fmla="*/ 327660 w 1666240"/>
                <a:gd name="connsiteY3" fmla="*/ 881380 h 1060904"/>
                <a:gd name="connsiteX4" fmla="*/ 7620 w 1666240"/>
                <a:gd name="connsiteY4" fmla="*/ 416560 h 1060904"/>
                <a:gd name="connsiteX5" fmla="*/ 0 w 1666240"/>
                <a:gd name="connsiteY5" fmla="*/ 7620 h 1060904"/>
                <a:gd name="connsiteX0" fmla="*/ 0 w 1666240"/>
                <a:gd name="connsiteY0" fmla="*/ 7620 h 1102735"/>
                <a:gd name="connsiteX1" fmla="*/ 1666240 w 1666240"/>
                <a:gd name="connsiteY1" fmla="*/ 0 h 1102735"/>
                <a:gd name="connsiteX2" fmla="*/ 703580 w 1666240"/>
                <a:gd name="connsiteY2" fmla="*/ 967740 h 1102735"/>
                <a:gd name="connsiteX3" fmla="*/ 327660 w 1666240"/>
                <a:gd name="connsiteY3" fmla="*/ 881380 h 1102735"/>
                <a:gd name="connsiteX4" fmla="*/ 7620 w 1666240"/>
                <a:gd name="connsiteY4" fmla="*/ 416560 h 1102735"/>
                <a:gd name="connsiteX5" fmla="*/ 0 w 1666240"/>
                <a:gd name="connsiteY5" fmla="*/ 7620 h 1102735"/>
                <a:gd name="connsiteX0" fmla="*/ 0 w 1666240"/>
                <a:gd name="connsiteY0" fmla="*/ 7620 h 1112070"/>
                <a:gd name="connsiteX1" fmla="*/ 1666240 w 1666240"/>
                <a:gd name="connsiteY1" fmla="*/ 0 h 1112070"/>
                <a:gd name="connsiteX2" fmla="*/ 703580 w 1666240"/>
                <a:gd name="connsiteY2" fmla="*/ 967740 h 1112070"/>
                <a:gd name="connsiteX3" fmla="*/ 281940 w 1666240"/>
                <a:gd name="connsiteY3" fmla="*/ 901700 h 1112070"/>
                <a:gd name="connsiteX4" fmla="*/ 7620 w 1666240"/>
                <a:gd name="connsiteY4" fmla="*/ 416560 h 1112070"/>
                <a:gd name="connsiteX5" fmla="*/ 0 w 1666240"/>
                <a:gd name="connsiteY5" fmla="*/ 7620 h 1112070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3688"/>
                <a:gd name="connsiteX1" fmla="*/ 1666240 w 1666240"/>
                <a:gd name="connsiteY1" fmla="*/ 0 h 1093688"/>
                <a:gd name="connsiteX2" fmla="*/ 703580 w 1666240"/>
                <a:gd name="connsiteY2" fmla="*/ 967740 h 1093688"/>
                <a:gd name="connsiteX3" fmla="*/ 274320 w 1666240"/>
                <a:gd name="connsiteY3" fmla="*/ 904240 h 1093688"/>
                <a:gd name="connsiteX4" fmla="*/ 7620 w 1666240"/>
                <a:gd name="connsiteY4" fmla="*/ 416560 h 1093688"/>
                <a:gd name="connsiteX5" fmla="*/ 0 w 1666240"/>
                <a:gd name="connsiteY5" fmla="*/ 7620 h 1093688"/>
                <a:gd name="connsiteX0" fmla="*/ 7656 w 1673896"/>
                <a:gd name="connsiteY0" fmla="*/ 7620 h 1093688"/>
                <a:gd name="connsiteX1" fmla="*/ 1673896 w 1673896"/>
                <a:gd name="connsiteY1" fmla="*/ 0 h 1093688"/>
                <a:gd name="connsiteX2" fmla="*/ 711236 w 1673896"/>
                <a:gd name="connsiteY2" fmla="*/ 967740 h 1093688"/>
                <a:gd name="connsiteX3" fmla="*/ 281976 w 1673896"/>
                <a:gd name="connsiteY3" fmla="*/ 904240 h 1093688"/>
                <a:gd name="connsiteX4" fmla="*/ 36 w 1673896"/>
                <a:gd name="connsiteY4" fmla="*/ 370840 h 1093688"/>
                <a:gd name="connsiteX5" fmla="*/ 7656 w 1673896"/>
                <a:gd name="connsiteY5" fmla="*/ 7620 h 1093688"/>
                <a:gd name="connsiteX0" fmla="*/ 0 w 1678940"/>
                <a:gd name="connsiteY0" fmla="*/ 7620 h 1093688"/>
                <a:gd name="connsiteX1" fmla="*/ 1678940 w 1678940"/>
                <a:gd name="connsiteY1" fmla="*/ 0 h 1093688"/>
                <a:gd name="connsiteX2" fmla="*/ 716280 w 1678940"/>
                <a:gd name="connsiteY2" fmla="*/ 967740 h 1093688"/>
                <a:gd name="connsiteX3" fmla="*/ 287020 w 1678940"/>
                <a:gd name="connsiteY3" fmla="*/ 904240 h 1093688"/>
                <a:gd name="connsiteX4" fmla="*/ 5080 w 1678940"/>
                <a:gd name="connsiteY4" fmla="*/ 370840 h 1093688"/>
                <a:gd name="connsiteX5" fmla="*/ 0 w 1678940"/>
                <a:gd name="connsiteY5" fmla="*/ 7620 h 1093688"/>
                <a:gd name="connsiteX0" fmla="*/ 0 w 1678940"/>
                <a:gd name="connsiteY0" fmla="*/ 7620 h 1104124"/>
                <a:gd name="connsiteX1" fmla="*/ 1678940 w 1678940"/>
                <a:gd name="connsiteY1" fmla="*/ 0 h 1104124"/>
                <a:gd name="connsiteX2" fmla="*/ 716280 w 1678940"/>
                <a:gd name="connsiteY2" fmla="*/ 967740 h 1104124"/>
                <a:gd name="connsiteX3" fmla="*/ 287020 w 1678940"/>
                <a:gd name="connsiteY3" fmla="*/ 904240 h 1104124"/>
                <a:gd name="connsiteX4" fmla="*/ 5080 w 1678940"/>
                <a:gd name="connsiteY4" fmla="*/ 370840 h 1104124"/>
                <a:gd name="connsiteX5" fmla="*/ 0 w 1678940"/>
                <a:gd name="connsiteY5" fmla="*/ 7620 h 1104124"/>
                <a:gd name="connsiteX0" fmla="*/ 0 w 1678940"/>
                <a:gd name="connsiteY0" fmla="*/ 7620 h 1052879"/>
                <a:gd name="connsiteX1" fmla="*/ 1678940 w 1678940"/>
                <a:gd name="connsiteY1" fmla="*/ 0 h 1052879"/>
                <a:gd name="connsiteX2" fmla="*/ 843280 w 1678940"/>
                <a:gd name="connsiteY2" fmla="*/ 866140 h 1052879"/>
                <a:gd name="connsiteX3" fmla="*/ 287020 w 1678940"/>
                <a:gd name="connsiteY3" fmla="*/ 904240 h 1052879"/>
                <a:gd name="connsiteX4" fmla="*/ 5080 w 1678940"/>
                <a:gd name="connsiteY4" fmla="*/ 370840 h 1052879"/>
                <a:gd name="connsiteX5" fmla="*/ 0 w 1678940"/>
                <a:gd name="connsiteY5" fmla="*/ 7620 h 1052879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3840"/>
                <a:gd name="connsiteX1" fmla="*/ 1678940 w 1678940"/>
                <a:gd name="connsiteY1" fmla="*/ 0 h 1093840"/>
                <a:gd name="connsiteX2" fmla="*/ 843280 w 1678940"/>
                <a:gd name="connsiteY2" fmla="*/ 866140 h 1093840"/>
                <a:gd name="connsiteX3" fmla="*/ 287020 w 1678940"/>
                <a:gd name="connsiteY3" fmla="*/ 904240 h 1093840"/>
                <a:gd name="connsiteX4" fmla="*/ 5080 w 1678940"/>
                <a:gd name="connsiteY4" fmla="*/ 370840 h 1093840"/>
                <a:gd name="connsiteX5" fmla="*/ 0 w 1678940"/>
                <a:gd name="connsiteY5" fmla="*/ 7620 h 1093840"/>
                <a:gd name="connsiteX0" fmla="*/ 0 w 1678940"/>
                <a:gd name="connsiteY0" fmla="*/ 7620 h 872383"/>
                <a:gd name="connsiteX1" fmla="*/ 1678940 w 1678940"/>
                <a:gd name="connsiteY1" fmla="*/ 0 h 872383"/>
                <a:gd name="connsiteX2" fmla="*/ 843280 w 1678940"/>
                <a:gd name="connsiteY2" fmla="*/ 866140 h 872383"/>
                <a:gd name="connsiteX3" fmla="*/ 5080 w 1678940"/>
                <a:gd name="connsiteY3" fmla="*/ 370840 h 872383"/>
                <a:gd name="connsiteX4" fmla="*/ 0 w 1678940"/>
                <a:gd name="connsiteY4" fmla="*/ 7620 h 872383"/>
                <a:gd name="connsiteX0" fmla="*/ 0 w 1678940"/>
                <a:gd name="connsiteY0" fmla="*/ 7620 h 1054367"/>
                <a:gd name="connsiteX1" fmla="*/ 1678940 w 1678940"/>
                <a:gd name="connsiteY1" fmla="*/ 0 h 1054367"/>
                <a:gd name="connsiteX2" fmla="*/ 843280 w 1678940"/>
                <a:gd name="connsiteY2" fmla="*/ 866140 h 1054367"/>
                <a:gd name="connsiteX3" fmla="*/ 5080 w 1678940"/>
                <a:gd name="connsiteY3" fmla="*/ 370840 h 1054367"/>
                <a:gd name="connsiteX4" fmla="*/ 0 w 1678940"/>
                <a:gd name="connsiteY4" fmla="*/ 7620 h 1054367"/>
                <a:gd name="connsiteX0" fmla="*/ 0 w 1678940"/>
                <a:gd name="connsiteY0" fmla="*/ 7620 h 1091199"/>
                <a:gd name="connsiteX1" fmla="*/ 1678940 w 1678940"/>
                <a:gd name="connsiteY1" fmla="*/ 0 h 1091199"/>
                <a:gd name="connsiteX2" fmla="*/ 843280 w 1678940"/>
                <a:gd name="connsiteY2" fmla="*/ 866140 h 1091199"/>
                <a:gd name="connsiteX3" fmla="*/ 5080 w 1678940"/>
                <a:gd name="connsiteY3" fmla="*/ 370840 h 1091199"/>
                <a:gd name="connsiteX4" fmla="*/ 0 w 1678940"/>
                <a:gd name="connsiteY4" fmla="*/ 7620 h 1091199"/>
                <a:gd name="connsiteX0" fmla="*/ 0 w 1678940"/>
                <a:gd name="connsiteY0" fmla="*/ 7620 h 1098088"/>
                <a:gd name="connsiteX1" fmla="*/ 1678940 w 1678940"/>
                <a:gd name="connsiteY1" fmla="*/ 0 h 1098088"/>
                <a:gd name="connsiteX2" fmla="*/ 843280 w 1678940"/>
                <a:gd name="connsiteY2" fmla="*/ 866140 h 1098088"/>
                <a:gd name="connsiteX3" fmla="*/ 22860 w 1678940"/>
                <a:gd name="connsiteY3" fmla="*/ 406400 h 1098088"/>
                <a:gd name="connsiteX4" fmla="*/ 0 w 1678940"/>
                <a:gd name="connsiteY4" fmla="*/ 7620 h 1098088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4901 w 1683841"/>
                <a:gd name="connsiteY0" fmla="*/ 7620 h 1089312"/>
                <a:gd name="connsiteX1" fmla="*/ 1683841 w 1683841"/>
                <a:gd name="connsiteY1" fmla="*/ 0 h 1089312"/>
                <a:gd name="connsiteX2" fmla="*/ 848181 w 1683841"/>
                <a:gd name="connsiteY2" fmla="*/ 866140 h 1089312"/>
                <a:gd name="connsiteX3" fmla="*/ 4901 w 1683841"/>
                <a:gd name="connsiteY3" fmla="*/ 401320 h 1089312"/>
                <a:gd name="connsiteX4" fmla="*/ 4901 w 1683841"/>
                <a:gd name="connsiteY4" fmla="*/ 7620 h 1089312"/>
                <a:gd name="connsiteX0" fmla="*/ 2863 w 1681803"/>
                <a:gd name="connsiteY0" fmla="*/ 7620 h 1090263"/>
                <a:gd name="connsiteX1" fmla="*/ 1681803 w 1681803"/>
                <a:gd name="connsiteY1" fmla="*/ 0 h 1090263"/>
                <a:gd name="connsiteX2" fmla="*/ 846143 w 1681803"/>
                <a:gd name="connsiteY2" fmla="*/ 866140 h 1090263"/>
                <a:gd name="connsiteX3" fmla="*/ 5403 w 1681803"/>
                <a:gd name="connsiteY3" fmla="*/ 406400 h 1090263"/>
                <a:gd name="connsiteX4" fmla="*/ 2863 w 1681803"/>
                <a:gd name="connsiteY4" fmla="*/ 7620 h 10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03" h="1090263">
                  <a:moveTo>
                    <a:pt x="2863" y="7620"/>
                  </a:moveTo>
                  <a:lnTo>
                    <a:pt x="1681803" y="0"/>
                  </a:lnTo>
                  <a:cubicBezTo>
                    <a:pt x="1401556" y="353060"/>
                    <a:pt x="1177190" y="543560"/>
                    <a:pt x="846143" y="866140"/>
                  </a:cubicBezTo>
                  <a:cubicBezTo>
                    <a:pt x="351266" y="1446107"/>
                    <a:pt x="186590" y="757767"/>
                    <a:pt x="5403" y="406400"/>
                  </a:cubicBezTo>
                  <a:cubicBezTo>
                    <a:pt x="-8144" y="265853"/>
                    <a:pt x="8790" y="155787"/>
                    <a:pt x="2863" y="76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5E5CB33-A791-3A18-B4CB-5276E2930D10}"/>
              </a:ext>
            </a:extLst>
          </p:cNvPr>
          <p:cNvSpPr txBox="1"/>
          <p:nvPr/>
        </p:nvSpPr>
        <p:spPr>
          <a:xfrm>
            <a:off x="9399425" y="973144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Com Tratamento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41A0AFB-0A65-AE49-739A-6CE2EBB4EDF4}"/>
              </a:ext>
            </a:extLst>
          </p:cNvPr>
          <p:cNvSpPr txBox="1"/>
          <p:nvPr/>
        </p:nvSpPr>
        <p:spPr>
          <a:xfrm>
            <a:off x="1254676" y="973144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Sem Tratamento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1D79B21-BE04-A12F-F605-79830666E332}"/>
              </a:ext>
            </a:extLst>
          </p:cNvPr>
          <p:cNvSpPr txBox="1"/>
          <p:nvPr/>
        </p:nvSpPr>
        <p:spPr>
          <a:xfrm>
            <a:off x="3342468" y="874124"/>
            <a:ext cx="5772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1" dirty="0">
                <a:solidFill>
                  <a:srgbClr val="FFFF00"/>
                </a:solidFill>
                <a:cs typeface="KoHo SemiBold" panose="00000700000000000000" pitchFamily="2" charset="-34"/>
              </a:rPr>
              <a:t>DESCARGA DE VAG</a:t>
            </a:r>
            <a:r>
              <a:rPr lang="pt-BR" sz="1400" b="1" i="1" dirty="0">
                <a:solidFill>
                  <a:srgbClr val="FFFF00"/>
                </a:solidFill>
                <a:effectLst/>
              </a:rPr>
              <a:t>ÕES</a:t>
            </a:r>
            <a:r>
              <a:rPr lang="pt-BR" sz="1400" b="1" i="1" dirty="0">
                <a:solidFill>
                  <a:srgbClr val="FFFF00"/>
                </a:solidFill>
                <a:cs typeface="KoHo SemiBold" panose="00000700000000000000" pitchFamily="2" charset="-34"/>
              </a:rPr>
              <a:t> GDE MINÉRIO DE FERRO COM E SEM TRATAMENTO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DD5365D-B98C-9602-E904-F89308A38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69" y="1325114"/>
            <a:ext cx="11592399" cy="5267712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604175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hlinkClick r:id="rId2"/>
            <a:extLst>
              <a:ext uri="{FF2B5EF4-FFF2-40B4-BE49-F238E27FC236}">
                <a16:creationId xmlns:a16="http://schemas.microsoft.com/office/drawing/2014/main" id="{65EDB224-1384-4E8D-5777-A4CF3681A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0"/>
          <a:stretch/>
        </p:blipFill>
        <p:spPr>
          <a:xfrm>
            <a:off x="-600361" y="28356"/>
            <a:ext cx="12764273" cy="7212797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B4BED39A-B693-3302-5BB0-878E57AC0B20}"/>
              </a:ext>
            </a:extLst>
          </p:cNvPr>
          <p:cNvGrpSpPr/>
          <p:nvPr/>
        </p:nvGrpSpPr>
        <p:grpSpPr>
          <a:xfrm>
            <a:off x="-600361" y="-13499"/>
            <a:ext cx="4756474" cy="7242368"/>
            <a:chOff x="-468954" y="-369582"/>
            <a:chExt cx="4756474" cy="7242368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B18CE401-0751-29AD-80F5-4C23E8C47E3A}"/>
                </a:ext>
              </a:extLst>
            </p:cNvPr>
            <p:cNvSpPr/>
            <p:nvPr/>
          </p:nvSpPr>
          <p:spPr>
            <a:xfrm>
              <a:off x="-441445" y="-369577"/>
              <a:ext cx="4637637" cy="7212797"/>
            </a:xfrm>
            <a:prstGeom prst="rect">
              <a:avLst/>
            </a:prstGeom>
            <a:solidFill>
              <a:srgbClr val="E7EE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19BB77D9-FFFB-D063-384F-D4FC90E88895}"/>
                </a:ext>
              </a:extLst>
            </p:cNvPr>
            <p:cNvSpPr/>
            <p:nvPr/>
          </p:nvSpPr>
          <p:spPr>
            <a:xfrm>
              <a:off x="-441445" y="-340011"/>
              <a:ext cx="4728965" cy="7212797"/>
            </a:xfrm>
            <a:custGeom>
              <a:avLst/>
              <a:gdLst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2240" h="6116320">
                  <a:moveTo>
                    <a:pt x="2651760" y="0"/>
                  </a:moveTo>
                  <a:lnTo>
                    <a:pt x="3952240" y="10160"/>
                  </a:lnTo>
                  <a:lnTo>
                    <a:pt x="3921760" y="6085840"/>
                  </a:lnTo>
                  <a:lnTo>
                    <a:pt x="20320" y="6116320"/>
                  </a:lnTo>
                  <a:lnTo>
                    <a:pt x="0" y="5181600"/>
                  </a:lnTo>
                  <a:cubicBezTo>
                    <a:pt x="541867" y="5242560"/>
                    <a:pt x="906949" y="5303520"/>
                    <a:pt x="1717040" y="5181600"/>
                  </a:cubicBezTo>
                  <a:cubicBezTo>
                    <a:pt x="4503928" y="4849029"/>
                    <a:pt x="4149513" y="2580640"/>
                    <a:pt x="1592580" y="1661160"/>
                  </a:cubicBezTo>
                  <a:cubicBezTo>
                    <a:pt x="1255607" y="1430020"/>
                    <a:pt x="1505373" y="1219200"/>
                    <a:pt x="1610360" y="1132840"/>
                  </a:cubicBezTo>
                  <a:lnTo>
                    <a:pt x="2651760" y="0"/>
                  </a:lnTo>
                  <a:close/>
                </a:path>
              </a:pathLst>
            </a:custGeom>
            <a:solidFill>
              <a:srgbClr val="002D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CD1A793B-03A9-46DC-8A11-F6C5DC790665}"/>
                </a:ext>
              </a:extLst>
            </p:cNvPr>
            <p:cNvGrpSpPr/>
            <p:nvPr/>
          </p:nvGrpSpPr>
          <p:grpSpPr>
            <a:xfrm>
              <a:off x="-468954" y="-369582"/>
              <a:ext cx="2788882" cy="4348690"/>
              <a:chOff x="-468954" y="-180079"/>
              <a:chExt cx="2551021" cy="4159186"/>
            </a:xfrm>
          </p:grpSpPr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8E237000-55EE-D671-E4CB-EBB6FD3C87F4}"/>
                  </a:ext>
                </a:extLst>
              </p:cNvPr>
              <p:cNvSpPr/>
              <p:nvPr/>
            </p:nvSpPr>
            <p:spPr>
              <a:xfrm>
                <a:off x="-433843" y="2367385"/>
                <a:ext cx="2515910" cy="1611722"/>
              </a:xfrm>
              <a:custGeom>
                <a:avLst/>
                <a:gdLst>
                  <a:gd name="connsiteX0" fmla="*/ 0 w 1905000"/>
                  <a:gd name="connsiteY0" fmla="*/ 1082040 h 1169670"/>
                  <a:gd name="connsiteX1" fmla="*/ 3810 w 1905000"/>
                  <a:gd name="connsiteY1" fmla="*/ 579120 h 1169670"/>
                  <a:gd name="connsiteX2" fmla="*/ 506730 w 1905000"/>
                  <a:gd name="connsiteY2" fmla="*/ 0 h 1169670"/>
                  <a:gd name="connsiteX3" fmla="*/ 1116330 w 1905000"/>
                  <a:gd name="connsiteY3" fmla="*/ 3810 h 1169670"/>
                  <a:gd name="connsiteX4" fmla="*/ 1905000 w 1905000"/>
                  <a:gd name="connsiteY4" fmla="*/ 438150 h 1169670"/>
                  <a:gd name="connsiteX5" fmla="*/ 1897380 w 1905000"/>
                  <a:gd name="connsiteY5" fmla="*/ 971550 h 1169670"/>
                  <a:gd name="connsiteX6" fmla="*/ 1272540 w 1905000"/>
                  <a:gd name="connsiteY6" fmla="*/ 1154430 h 1169670"/>
                  <a:gd name="connsiteX7" fmla="*/ 213360 w 1905000"/>
                  <a:gd name="connsiteY7" fmla="*/ 1169670 h 1169670"/>
                  <a:gd name="connsiteX8" fmla="*/ 0 w 1905000"/>
                  <a:gd name="connsiteY8" fmla="*/ 1082040 h 1169670"/>
                  <a:gd name="connsiteX0" fmla="*/ 0 w 1905000"/>
                  <a:gd name="connsiteY0" fmla="*/ 1101090 h 1188720"/>
                  <a:gd name="connsiteX1" fmla="*/ 3810 w 1905000"/>
                  <a:gd name="connsiteY1" fmla="*/ 598170 h 1188720"/>
                  <a:gd name="connsiteX2" fmla="*/ 506730 w 1905000"/>
                  <a:gd name="connsiteY2" fmla="*/ 19050 h 1188720"/>
                  <a:gd name="connsiteX3" fmla="*/ 1127760 w 1905000"/>
                  <a:gd name="connsiteY3" fmla="*/ 0 h 1188720"/>
                  <a:gd name="connsiteX4" fmla="*/ 1905000 w 1905000"/>
                  <a:gd name="connsiteY4" fmla="*/ 457200 h 1188720"/>
                  <a:gd name="connsiteX5" fmla="*/ 1897380 w 1905000"/>
                  <a:gd name="connsiteY5" fmla="*/ 990600 h 1188720"/>
                  <a:gd name="connsiteX6" fmla="*/ 1272540 w 1905000"/>
                  <a:gd name="connsiteY6" fmla="*/ 1173480 h 1188720"/>
                  <a:gd name="connsiteX7" fmla="*/ 213360 w 1905000"/>
                  <a:gd name="connsiteY7" fmla="*/ 1188720 h 1188720"/>
                  <a:gd name="connsiteX8" fmla="*/ 0 w 1905000"/>
                  <a:gd name="connsiteY8" fmla="*/ 1101090 h 1188720"/>
                  <a:gd name="connsiteX0" fmla="*/ 0 w 1905000"/>
                  <a:gd name="connsiteY0" fmla="*/ 1204927 h 1292557"/>
                  <a:gd name="connsiteX1" fmla="*/ 3810 w 1905000"/>
                  <a:gd name="connsiteY1" fmla="*/ 702007 h 1292557"/>
                  <a:gd name="connsiteX2" fmla="*/ 506730 w 1905000"/>
                  <a:gd name="connsiteY2" fmla="*/ 122887 h 1292557"/>
                  <a:gd name="connsiteX3" fmla="*/ 1127760 w 1905000"/>
                  <a:gd name="connsiteY3" fmla="*/ 103837 h 1292557"/>
                  <a:gd name="connsiteX4" fmla="*/ 1905000 w 1905000"/>
                  <a:gd name="connsiteY4" fmla="*/ 561037 h 1292557"/>
                  <a:gd name="connsiteX5" fmla="*/ 1897380 w 1905000"/>
                  <a:gd name="connsiteY5" fmla="*/ 1094437 h 1292557"/>
                  <a:gd name="connsiteX6" fmla="*/ 1272540 w 1905000"/>
                  <a:gd name="connsiteY6" fmla="*/ 1277317 h 1292557"/>
                  <a:gd name="connsiteX7" fmla="*/ 213360 w 1905000"/>
                  <a:gd name="connsiteY7" fmla="*/ 1292557 h 1292557"/>
                  <a:gd name="connsiteX8" fmla="*/ 0 w 1905000"/>
                  <a:gd name="connsiteY8" fmla="*/ 1204927 h 1292557"/>
                  <a:gd name="connsiteX0" fmla="*/ 0 w 1905000"/>
                  <a:gd name="connsiteY0" fmla="*/ 1249748 h 1337378"/>
                  <a:gd name="connsiteX1" fmla="*/ 3810 w 1905000"/>
                  <a:gd name="connsiteY1" fmla="*/ 746828 h 1337378"/>
                  <a:gd name="connsiteX2" fmla="*/ 506730 w 1905000"/>
                  <a:gd name="connsiteY2" fmla="*/ 167708 h 1337378"/>
                  <a:gd name="connsiteX3" fmla="*/ 1127760 w 1905000"/>
                  <a:gd name="connsiteY3" fmla="*/ 148658 h 1337378"/>
                  <a:gd name="connsiteX4" fmla="*/ 1905000 w 1905000"/>
                  <a:gd name="connsiteY4" fmla="*/ 605858 h 1337378"/>
                  <a:gd name="connsiteX5" fmla="*/ 1897380 w 1905000"/>
                  <a:gd name="connsiteY5" fmla="*/ 1139258 h 1337378"/>
                  <a:gd name="connsiteX6" fmla="*/ 1272540 w 1905000"/>
                  <a:gd name="connsiteY6" fmla="*/ 1322138 h 1337378"/>
                  <a:gd name="connsiteX7" fmla="*/ 213360 w 1905000"/>
                  <a:gd name="connsiteY7" fmla="*/ 1337378 h 1337378"/>
                  <a:gd name="connsiteX8" fmla="*/ 0 w 1905000"/>
                  <a:gd name="connsiteY8" fmla="*/ 1249748 h 1337378"/>
                  <a:gd name="connsiteX0" fmla="*/ 0 w 1905000"/>
                  <a:gd name="connsiteY0" fmla="*/ 1249748 h 1337378"/>
                  <a:gd name="connsiteX1" fmla="*/ 3810 w 1905000"/>
                  <a:gd name="connsiteY1" fmla="*/ 746828 h 1337378"/>
                  <a:gd name="connsiteX2" fmla="*/ 506730 w 1905000"/>
                  <a:gd name="connsiteY2" fmla="*/ 167708 h 1337378"/>
                  <a:gd name="connsiteX3" fmla="*/ 1127760 w 1905000"/>
                  <a:gd name="connsiteY3" fmla="*/ 148658 h 1337378"/>
                  <a:gd name="connsiteX4" fmla="*/ 1905000 w 1905000"/>
                  <a:gd name="connsiteY4" fmla="*/ 605858 h 1337378"/>
                  <a:gd name="connsiteX5" fmla="*/ 1897380 w 1905000"/>
                  <a:gd name="connsiteY5" fmla="*/ 1139258 h 1337378"/>
                  <a:gd name="connsiteX6" fmla="*/ 1272540 w 1905000"/>
                  <a:gd name="connsiteY6" fmla="*/ 1322138 h 1337378"/>
                  <a:gd name="connsiteX7" fmla="*/ 213360 w 1905000"/>
                  <a:gd name="connsiteY7" fmla="*/ 1337378 h 1337378"/>
                  <a:gd name="connsiteX8" fmla="*/ 0 w 1905000"/>
                  <a:gd name="connsiteY8" fmla="*/ 1249748 h 1337378"/>
                  <a:gd name="connsiteX0" fmla="*/ 0 w 1905000"/>
                  <a:gd name="connsiteY0" fmla="*/ 1249748 h 1337378"/>
                  <a:gd name="connsiteX1" fmla="*/ 3810 w 1905000"/>
                  <a:gd name="connsiteY1" fmla="*/ 746828 h 1337378"/>
                  <a:gd name="connsiteX2" fmla="*/ 506730 w 1905000"/>
                  <a:gd name="connsiteY2" fmla="*/ 167708 h 1337378"/>
                  <a:gd name="connsiteX3" fmla="*/ 1127760 w 1905000"/>
                  <a:gd name="connsiteY3" fmla="*/ 148658 h 1337378"/>
                  <a:gd name="connsiteX4" fmla="*/ 1905000 w 1905000"/>
                  <a:gd name="connsiteY4" fmla="*/ 605858 h 1337378"/>
                  <a:gd name="connsiteX5" fmla="*/ 1897380 w 1905000"/>
                  <a:gd name="connsiteY5" fmla="*/ 1139258 h 1337378"/>
                  <a:gd name="connsiteX6" fmla="*/ 1272540 w 1905000"/>
                  <a:gd name="connsiteY6" fmla="*/ 1322138 h 1337378"/>
                  <a:gd name="connsiteX7" fmla="*/ 213360 w 1905000"/>
                  <a:gd name="connsiteY7" fmla="*/ 1337378 h 1337378"/>
                  <a:gd name="connsiteX8" fmla="*/ 0 w 1905000"/>
                  <a:gd name="connsiteY8" fmla="*/ 1249748 h 1337378"/>
                  <a:gd name="connsiteX0" fmla="*/ 0 w 2041328"/>
                  <a:gd name="connsiteY0" fmla="*/ 1249748 h 1337378"/>
                  <a:gd name="connsiteX1" fmla="*/ 3810 w 2041328"/>
                  <a:gd name="connsiteY1" fmla="*/ 746828 h 1337378"/>
                  <a:gd name="connsiteX2" fmla="*/ 506730 w 2041328"/>
                  <a:gd name="connsiteY2" fmla="*/ 167708 h 1337378"/>
                  <a:gd name="connsiteX3" fmla="*/ 1127760 w 2041328"/>
                  <a:gd name="connsiteY3" fmla="*/ 148658 h 1337378"/>
                  <a:gd name="connsiteX4" fmla="*/ 1905000 w 2041328"/>
                  <a:gd name="connsiteY4" fmla="*/ 605858 h 1337378"/>
                  <a:gd name="connsiteX5" fmla="*/ 1897380 w 2041328"/>
                  <a:gd name="connsiteY5" fmla="*/ 1139258 h 1337378"/>
                  <a:gd name="connsiteX6" fmla="*/ 1272540 w 2041328"/>
                  <a:gd name="connsiteY6" fmla="*/ 1322138 h 1337378"/>
                  <a:gd name="connsiteX7" fmla="*/ 213360 w 2041328"/>
                  <a:gd name="connsiteY7" fmla="*/ 1337378 h 1337378"/>
                  <a:gd name="connsiteX8" fmla="*/ 0 w 2041328"/>
                  <a:gd name="connsiteY8" fmla="*/ 1249748 h 1337378"/>
                  <a:gd name="connsiteX0" fmla="*/ 0 w 2047040"/>
                  <a:gd name="connsiteY0" fmla="*/ 1249748 h 1337378"/>
                  <a:gd name="connsiteX1" fmla="*/ 3810 w 2047040"/>
                  <a:gd name="connsiteY1" fmla="*/ 746828 h 1337378"/>
                  <a:gd name="connsiteX2" fmla="*/ 506730 w 2047040"/>
                  <a:gd name="connsiteY2" fmla="*/ 167708 h 1337378"/>
                  <a:gd name="connsiteX3" fmla="*/ 1127760 w 2047040"/>
                  <a:gd name="connsiteY3" fmla="*/ 148658 h 1337378"/>
                  <a:gd name="connsiteX4" fmla="*/ 1912620 w 2047040"/>
                  <a:gd name="connsiteY4" fmla="*/ 609668 h 1337378"/>
                  <a:gd name="connsiteX5" fmla="*/ 1897380 w 2047040"/>
                  <a:gd name="connsiteY5" fmla="*/ 1139258 h 1337378"/>
                  <a:gd name="connsiteX6" fmla="*/ 1272540 w 2047040"/>
                  <a:gd name="connsiteY6" fmla="*/ 1322138 h 1337378"/>
                  <a:gd name="connsiteX7" fmla="*/ 213360 w 2047040"/>
                  <a:gd name="connsiteY7" fmla="*/ 1337378 h 1337378"/>
                  <a:gd name="connsiteX8" fmla="*/ 0 w 2047040"/>
                  <a:gd name="connsiteY8" fmla="*/ 1249748 h 1337378"/>
                  <a:gd name="connsiteX0" fmla="*/ 0 w 2086949"/>
                  <a:gd name="connsiteY0" fmla="*/ 1249748 h 1337378"/>
                  <a:gd name="connsiteX1" fmla="*/ 3810 w 2086949"/>
                  <a:gd name="connsiteY1" fmla="*/ 746828 h 1337378"/>
                  <a:gd name="connsiteX2" fmla="*/ 506730 w 2086949"/>
                  <a:gd name="connsiteY2" fmla="*/ 167708 h 1337378"/>
                  <a:gd name="connsiteX3" fmla="*/ 1127760 w 2086949"/>
                  <a:gd name="connsiteY3" fmla="*/ 148658 h 1337378"/>
                  <a:gd name="connsiteX4" fmla="*/ 1912620 w 2086949"/>
                  <a:gd name="connsiteY4" fmla="*/ 609668 h 1337378"/>
                  <a:gd name="connsiteX5" fmla="*/ 1897380 w 2086949"/>
                  <a:gd name="connsiteY5" fmla="*/ 1139258 h 1337378"/>
                  <a:gd name="connsiteX6" fmla="*/ 1272540 w 2086949"/>
                  <a:gd name="connsiteY6" fmla="*/ 1322138 h 1337378"/>
                  <a:gd name="connsiteX7" fmla="*/ 213360 w 2086949"/>
                  <a:gd name="connsiteY7" fmla="*/ 1337378 h 1337378"/>
                  <a:gd name="connsiteX8" fmla="*/ 0 w 2086949"/>
                  <a:gd name="connsiteY8" fmla="*/ 1249748 h 1337378"/>
                  <a:gd name="connsiteX0" fmla="*/ 0 w 2086949"/>
                  <a:gd name="connsiteY0" fmla="*/ 1249748 h 1337378"/>
                  <a:gd name="connsiteX1" fmla="*/ 3810 w 2086949"/>
                  <a:gd name="connsiteY1" fmla="*/ 746828 h 1337378"/>
                  <a:gd name="connsiteX2" fmla="*/ 506730 w 2086949"/>
                  <a:gd name="connsiteY2" fmla="*/ 167708 h 1337378"/>
                  <a:gd name="connsiteX3" fmla="*/ 1127760 w 2086949"/>
                  <a:gd name="connsiteY3" fmla="*/ 148658 h 1337378"/>
                  <a:gd name="connsiteX4" fmla="*/ 1912620 w 2086949"/>
                  <a:gd name="connsiteY4" fmla="*/ 609668 h 1337378"/>
                  <a:gd name="connsiteX5" fmla="*/ 1897380 w 2086949"/>
                  <a:gd name="connsiteY5" fmla="*/ 1139258 h 1337378"/>
                  <a:gd name="connsiteX6" fmla="*/ 1272540 w 2086949"/>
                  <a:gd name="connsiteY6" fmla="*/ 1322138 h 1337378"/>
                  <a:gd name="connsiteX7" fmla="*/ 213360 w 2086949"/>
                  <a:gd name="connsiteY7" fmla="*/ 1337378 h 1337378"/>
                  <a:gd name="connsiteX8" fmla="*/ 0 w 2086949"/>
                  <a:gd name="connsiteY8" fmla="*/ 1249748 h 1337378"/>
                  <a:gd name="connsiteX0" fmla="*/ 0 w 2086949"/>
                  <a:gd name="connsiteY0" fmla="*/ 1249748 h 1337378"/>
                  <a:gd name="connsiteX1" fmla="*/ 3810 w 2086949"/>
                  <a:gd name="connsiteY1" fmla="*/ 746828 h 1337378"/>
                  <a:gd name="connsiteX2" fmla="*/ 506730 w 2086949"/>
                  <a:gd name="connsiteY2" fmla="*/ 167708 h 1337378"/>
                  <a:gd name="connsiteX3" fmla="*/ 1127760 w 2086949"/>
                  <a:gd name="connsiteY3" fmla="*/ 148658 h 1337378"/>
                  <a:gd name="connsiteX4" fmla="*/ 1912620 w 2086949"/>
                  <a:gd name="connsiteY4" fmla="*/ 609668 h 1337378"/>
                  <a:gd name="connsiteX5" fmla="*/ 1897380 w 2086949"/>
                  <a:gd name="connsiteY5" fmla="*/ 1139258 h 1337378"/>
                  <a:gd name="connsiteX6" fmla="*/ 1272540 w 2086949"/>
                  <a:gd name="connsiteY6" fmla="*/ 1322138 h 1337378"/>
                  <a:gd name="connsiteX7" fmla="*/ 213360 w 2086949"/>
                  <a:gd name="connsiteY7" fmla="*/ 1337378 h 1337378"/>
                  <a:gd name="connsiteX8" fmla="*/ 0 w 2086949"/>
                  <a:gd name="connsiteY8" fmla="*/ 1249748 h 1337378"/>
                  <a:gd name="connsiteX0" fmla="*/ 0 w 2086949"/>
                  <a:gd name="connsiteY0" fmla="*/ 1249748 h 1337378"/>
                  <a:gd name="connsiteX1" fmla="*/ 3810 w 2086949"/>
                  <a:gd name="connsiteY1" fmla="*/ 746828 h 1337378"/>
                  <a:gd name="connsiteX2" fmla="*/ 506730 w 2086949"/>
                  <a:gd name="connsiteY2" fmla="*/ 167708 h 1337378"/>
                  <a:gd name="connsiteX3" fmla="*/ 1127760 w 2086949"/>
                  <a:gd name="connsiteY3" fmla="*/ 148658 h 1337378"/>
                  <a:gd name="connsiteX4" fmla="*/ 1912620 w 2086949"/>
                  <a:gd name="connsiteY4" fmla="*/ 609668 h 1337378"/>
                  <a:gd name="connsiteX5" fmla="*/ 1897380 w 2086949"/>
                  <a:gd name="connsiteY5" fmla="*/ 1139258 h 1337378"/>
                  <a:gd name="connsiteX6" fmla="*/ 1272540 w 2086949"/>
                  <a:gd name="connsiteY6" fmla="*/ 1322138 h 1337378"/>
                  <a:gd name="connsiteX7" fmla="*/ 213360 w 2086949"/>
                  <a:gd name="connsiteY7" fmla="*/ 1337378 h 1337378"/>
                  <a:gd name="connsiteX8" fmla="*/ 0 w 2086949"/>
                  <a:gd name="connsiteY8" fmla="*/ 1249748 h 1337378"/>
                  <a:gd name="connsiteX0" fmla="*/ 0 w 2086949"/>
                  <a:gd name="connsiteY0" fmla="*/ 1249748 h 1337378"/>
                  <a:gd name="connsiteX1" fmla="*/ 3810 w 2086949"/>
                  <a:gd name="connsiteY1" fmla="*/ 746828 h 1337378"/>
                  <a:gd name="connsiteX2" fmla="*/ 506730 w 2086949"/>
                  <a:gd name="connsiteY2" fmla="*/ 167708 h 1337378"/>
                  <a:gd name="connsiteX3" fmla="*/ 1127760 w 2086949"/>
                  <a:gd name="connsiteY3" fmla="*/ 148658 h 1337378"/>
                  <a:gd name="connsiteX4" fmla="*/ 1912620 w 2086949"/>
                  <a:gd name="connsiteY4" fmla="*/ 609668 h 1337378"/>
                  <a:gd name="connsiteX5" fmla="*/ 1897380 w 2086949"/>
                  <a:gd name="connsiteY5" fmla="*/ 1139258 h 1337378"/>
                  <a:gd name="connsiteX6" fmla="*/ 1268730 w 2086949"/>
                  <a:gd name="connsiteY6" fmla="*/ 1337378 h 1337378"/>
                  <a:gd name="connsiteX7" fmla="*/ 213360 w 2086949"/>
                  <a:gd name="connsiteY7" fmla="*/ 1337378 h 1337378"/>
                  <a:gd name="connsiteX8" fmla="*/ 0 w 2086949"/>
                  <a:gd name="connsiteY8" fmla="*/ 1249748 h 1337378"/>
                  <a:gd name="connsiteX0" fmla="*/ 0 w 2086949"/>
                  <a:gd name="connsiteY0" fmla="*/ 1249748 h 1337397"/>
                  <a:gd name="connsiteX1" fmla="*/ 3810 w 2086949"/>
                  <a:gd name="connsiteY1" fmla="*/ 746828 h 1337397"/>
                  <a:gd name="connsiteX2" fmla="*/ 506730 w 2086949"/>
                  <a:gd name="connsiteY2" fmla="*/ 167708 h 1337397"/>
                  <a:gd name="connsiteX3" fmla="*/ 1127760 w 2086949"/>
                  <a:gd name="connsiteY3" fmla="*/ 148658 h 1337397"/>
                  <a:gd name="connsiteX4" fmla="*/ 1912620 w 2086949"/>
                  <a:gd name="connsiteY4" fmla="*/ 609668 h 1337397"/>
                  <a:gd name="connsiteX5" fmla="*/ 1897380 w 2086949"/>
                  <a:gd name="connsiteY5" fmla="*/ 1139258 h 1337397"/>
                  <a:gd name="connsiteX6" fmla="*/ 1268730 w 2086949"/>
                  <a:gd name="connsiteY6" fmla="*/ 1337378 h 1337397"/>
                  <a:gd name="connsiteX7" fmla="*/ 213360 w 2086949"/>
                  <a:gd name="connsiteY7" fmla="*/ 1337378 h 1337397"/>
                  <a:gd name="connsiteX8" fmla="*/ 0 w 2086949"/>
                  <a:gd name="connsiteY8" fmla="*/ 1249748 h 1337397"/>
                  <a:gd name="connsiteX0" fmla="*/ 0 w 2094569"/>
                  <a:gd name="connsiteY0" fmla="*/ 1268798 h 1337407"/>
                  <a:gd name="connsiteX1" fmla="*/ 11430 w 2094569"/>
                  <a:gd name="connsiteY1" fmla="*/ 746828 h 1337407"/>
                  <a:gd name="connsiteX2" fmla="*/ 514350 w 2094569"/>
                  <a:gd name="connsiteY2" fmla="*/ 167708 h 1337407"/>
                  <a:gd name="connsiteX3" fmla="*/ 1135380 w 2094569"/>
                  <a:gd name="connsiteY3" fmla="*/ 148658 h 1337407"/>
                  <a:gd name="connsiteX4" fmla="*/ 1920240 w 2094569"/>
                  <a:gd name="connsiteY4" fmla="*/ 609668 h 1337407"/>
                  <a:gd name="connsiteX5" fmla="*/ 1905000 w 2094569"/>
                  <a:gd name="connsiteY5" fmla="*/ 1139258 h 1337407"/>
                  <a:gd name="connsiteX6" fmla="*/ 1276350 w 2094569"/>
                  <a:gd name="connsiteY6" fmla="*/ 1337378 h 1337407"/>
                  <a:gd name="connsiteX7" fmla="*/ 220980 w 2094569"/>
                  <a:gd name="connsiteY7" fmla="*/ 1337378 h 1337407"/>
                  <a:gd name="connsiteX8" fmla="*/ 0 w 2094569"/>
                  <a:gd name="connsiteY8" fmla="*/ 1268798 h 1337407"/>
                  <a:gd name="connsiteX0" fmla="*/ 0 w 2094569"/>
                  <a:gd name="connsiteY0" fmla="*/ 1268798 h 1337407"/>
                  <a:gd name="connsiteX1" fmla="*/ 11430 w 2094569"/>
                  <a:gd name="connsiteY1" fmla="*/ 746828 h 1337407"/>
                  <a:gd name="connsiteX2" fmla="*/ 514350 w 2094569"/>
                  <a:gd name="connsiteY2" fmla="*/ 167708 h 1337407"/>
                  <a:gd name="connsiteX3" fmla="*/ 1135380 w 2094569"/>
                  <a:gd name="connsiteY3" fmla="*/ 148658 h 1337407"/>
                  <a:gd name="connsiteX4" fmla="*/ 1920240 w 2094569"/>
                  <a:gd name="connsiteY4" fmla="*/ 609668 h 1337407"/>
                  <a:gd name="connsiteX5" fmla="*/ 1905000 w 2094569"/>
                  <a:gd name="connsiteY5" fmla="*/ 1139258 h 1337407"/>
                  <a:gd name="connsiteX6" fmla="*/ 1276350 w 2094569"/>
                  <a:gd name="connsiteY6" fmla="*/ 1337378 h 1337407"/>
                  <a:gd name="connsiteX7" fmla="*/ 220980 w 2094569"/>
                  <a:gd name="connsiteY7" fmla="*/ 1337378 h 1337407"/>
                  <a:gd name="connsiteX8" fmla="*/ 0 w 2094569"/>
                  <a:gd name="connsiteY8" fmla="*/ 1268798 h 1337407"/>
                  <a:gd name="connsiteX0" fmla="*/ 801 w 2095370"/>
                  <a:gd name="connsiteY0" fmla="*/ 1268798 h 1337407"/>
                  <a:gd name="connsiteX1" fmla="*/ 801 w 2095370"/>
                  <a:gd name="connsiteY1" fmla="*/ 746828 h 1337407"/>
                  <a:gd name="connsiteX2" fmla="*/ 515151 w 2095370"/>
                  <a:gd name="connsiteY2" fmla="*/ 167708 h 1337407"/>
                  <a:gd name="connsiteX3" fmla="*/ 1136181 w 2095370"/>
                  <a:gd name="connsiteY3" fmla="*/ 148658 h 1337407"/>
                  <a:gd name="connsiteX4" fmla="*/ 1921041 w 2095370"/>
                  <a:gd name="connsiteY4" fmla="*/ 609668 h 1337407"/>
                  <a:gd name="connsiteX5" fmla="*/ 1905801 w 2095370"/>
                  <a:gd name="connsiteY5" fmla="*/ 1139258 h 1337407"/>
                  <a:gd name="connsiteX6" fmla="*/ 1277151 w 2095370"/>
                  <a:gd name="connsiteY6" fmla="*/ 1337378 h 1337407"/>
                  <a:gd name="connsiteX7" fmla="*/ 221781 w 2095370"/>
                  <a:gd name="connsiteY7" fmla="*/ 1337378 h 1337407"/>
                  <a:gd name="connsiteX8" fmla="*/ 801 w 2095370"/>
                  <a:gd name="connsiteY8" fmla="*/ 1268798 h 1337407"/>
                  <a:gd name="connsiteX0" fmla="*/ 801 w 2095370"/>
                  <a:gd name="connsiteY0" fmla="*/ 1268798 h 1337407"/>
                  <a:gd name="connsiteX1" fmla="*/ 801 w 2095370"/>
                  <a:gd name="connsiteY1" fmla="*/ 746828 h 1337407"/>
                  <a:gd name="connsiteX2" fmla="*/ 515151 w 2095370"/>
                  <a:gd name="connsiteY2" fmla="*/ 167708 h 1337407"/>
                  <a:gd name="connsiteX3" fmla="*/ 1136181 w 2095370"/>
                  <a:gd name="connsiteY3" fmla="*/ 148658 h 1337407"/>
                  <a:gd name="connsiteX4" fmla="*/ 1921041 w 2095370"/>
                  <a:gd name="connsiteY4" fmla="*/ 609668 h 1337407"/>
                  <a:gd name="connsiteX5" fmla="*/ 1905801 w 2095370"/>
                  <a:gd name="connsiteY5" fmla="*/ 1139258 h 1337407"/>
                  <a:gd name="connsiteX6" fmla="*/ 1277151 w 2095370"/>
                  <a:gd name="connsiteY6" fmla="*/ 1337378 h 1337407"/>
                  <a:gd name="connsiteX7" fmla="*/ 221781 w 2095370"/>
                  <a:gd name="connsiteY7" fmla="*/ 1337378 h 1337407"/>
                  <a:gd name="connsiteX8" fmla="*/ 801 w 2095370"/>
                  <a:gd name="connsiteY8" fmla="*/ 1268798 h 1337407"/>
                  <a:gd name="connsiteX0" fmla="*/ 801 w 2095370"/>
                  <a:gd name="connsiteY0" fmla="*/ 1268798 h 1337407"/>
                  <a:gd name="connsiteX1" fmla="*/ 801 w 2095370"/>
                  <a:gd name="connsiteY1" fmla="*/ 746828 h 1337407"/>
                  <a:gd name="connsiteX2" fmla="*/ 515151 w 2095370"/>
                  <a:gd name="connsiteY2" fmla="*/ 167708 h 1337407"/>
                  <a:gd name="connsiteX3" fmla="*/ 1136181 w 2095370"/>
                  <a:gd name="connsiteY3" fmla="*/ 148658 h 1337407"/>
                  <a:gd name="connsiteX4" fmla="*/ 1921041 w 2095370"/>
                  <a:gd name="connsiteY4" fmla="*/ 609668 h 1337407"/>
                  <a:gd name="connsiteX5" fmla="*/ 1905801 w 2095370"/>
                  <a:gd name="connsiteY5" fmla="*/ 1139258 h 1337407"/>
                  <a:gd name="connsiteX6" fmla="*/ 1277151 w 2095370"/>
                  <a:gd name="connsiteY6" fmla="*/ 1337378 h 1337407"/>
                  <a:gd name="connsiteX7" fmla="*/ 221781 w 2095370"/>
                  <a:gd name="connsiteY7" fmla="*/ 1337378 h 1337407"/>
                  <a:gd name="connsiteX8" fmla="*/ 801 w 2095370"/>
                  <a:gd name="connsiteY8" fmla="*/ 1268798 h 1337407"/>
                  <a:gd name="connsiteX0" fmla="*/ 801 w 2095370"/>
                  <a:gd name="connsiteY0" fmla="*/ 1268798 h 1344151"/>
                  <a:gd name="connsiteX1" fmla="*/ 801 w 2095370"/>
                  <a:gd name="connsiteY1" fmla="*/ 746828 h 1344151"/>
                  <a:gd name="connsiteX2" fmla="*/ 515151 w 2095370"/>
                  <a:gd name="connsiteY2" fmla="*/ 167708 h 1344151"/>
                  <a:gd name="connsiteX3" fmla="*/ 1136181 w 2095370"/>
                  <a:gd name="connsiteY3" fmla="*/ 148658 h 1344151"/>
                  <a:gd name="connsiteX4" fmla="*/ 1921041 w 2095370"/>
                  <a:gd name="connsiteY4" fmla="*/ 609668 h 1344151"/>
                  <a:gd name="connsiteX5" fmla="*/ 1905801 w 2095370"/>
                  <a:gd name="connsiteY5" fmla="*/ 1139258 h 1344151"/>
                  <a:gd name="connsiteX6" fmla="*/ 1277151 w 2095370"/>
                  <a:gd name="connsiteY6" fmla="*/ 1337378 h 1344151"/>
                  <a:gd name="connsiteX7" fmla="*/ 221781 w 2095370"/>
                  <a:gd name="connsiteY7" fmla="*/ 1337378 h 1344151"/>
                  <a:gd name="connsiteX8" fmla="*/ 801 w 2095370"/>
                  <a:gd name="connsiteY8" fmla="*/ 1268798 h 1344151"/>
                  <a:gd name="connsiteX0" fmla="*/ 801 w 2095370"/>
                  <a:gd name="connsiteY0" fmla="*/ 1268798 h 1344151"/>
                  <a:gd name="connsiteX1" fmla="*/ 801 w 2095370"/>
                  <a:gd name="connsiteY1" fmla="*/ 746828 h 1344151"/>
                  <a:gd name="connsiteX2" fmla="*/ 515151 w 2095370"/>
                  <a:gd name="connsiteY2" fmla="*/ 167708 h 1344151"/>
                  <a:gd name="connsiteX3" fmla="*/ 1136181 w 2095370"/>
                  <a:gd name="connsiteY3" fmla="*/ 148658 h 1344151"/>
                  <a:gd name="connsiteX4" fmla="*/ 1921041 w 2095370"/>
                  <a:gd name="connsiteY4" fmla="*/ 609668 h 1344151"/>
                  <a:gd name="connsiteX5" fmla="*/ 1905801 w 2095370"/>
                  <a:gd name="connsiteY5" fmla="*/ 1139258 h 1344151"/>
                  <a:gd name="connsiteX6" fmla="*/ 1277151 w 2095370"/>
                  <a:gd name="connsiteY6" fmla="*/ 1337378 h 1344151"/>
                  <a:gd name="connsiteX7" fmla="*/ 221781 w 2095370"/>
                  <a:gd name="connsiteY7" fmla="*/ 1337378 h 1344151"/>
                  <a:gd name="connsiteX8" fmla="*/ 801 w 2095370"/>
                  <a:gd name="connsiteY8" fmla="*/ 1268798 h 1344151"/>
                  <a:gd name="connsiteX0" fmla="*/ 801 w 2102673"/>
                  <a:gd name="connsiteY0" fmla="*/ 1268798 h 1344151"/>
                  <a:gd name="connsiteX1" fmla="*/ 801 w 2102673"/>
                  <a:gd name="connsiteY1" fmla="*/ 746828 h 1344151"/>
                  <a:gd name="connsiteX2" fmla="*/ 515151 w 2102673"/>
                  <a:gd name="connsiteY2" fmla="*/ 167708 h 1344151"/>
                  <a:gd name="connsiteX3" fmla="*/ 1136181 w 2102673"/>
                  <a:gd name="connsiteY3" fmla="*/ 148658 h 1344151"/>
                  <a:gd name="connsiteX4" fmla="*/ 1932471 w 2102673"/>
                  <a:gd name="connsiteY4" fmla="*/ 598238 h 1344151"/>
                  <a:gd name="connsiteX5" fmla="*/ 1905801 w 2102673"/>
                  <a:gd name="connsiteY5" fmla="*/ 1139258 h 1344151"/>
                  <a:gd name="connsiteX6" fmla="*/ 1277151 w 2102673"/>
                  <a:gd name="connsiteY6" fmla="*/ 1337378 h 1344151"/>
                  <a:gd name="connsiteX7" fmla="*/ 221781 w 2102673"/>
                  <a:gd name="connsiteY7" fmla="*/ 1337378 h 1344151"/>
                  <a:gd name="connsiteX8" fmla="*/ 801 w 2102673"/>
                  <a:gd name="connsiteY8" fmla="*/ 1268798 h 1344151"/>
                  <a:gd name="connsiteX0" fmla="*/ 801 w 2102673"/>
                  <a:gd name="connsiteY0" fmla="*/ 1268798 h 1352849"/>
                  <a:gd name="connsiteX1" fmla="*/ 801 w 2102673"/>
                  <a:gd name="connsiteY1" fmla="*/ 746828 h 1352849"/>
                  <a:gd name="connsiteX2" fmla="*/ 515151 w 2102673"/>
                  <a:gd name="connsiteY2" fmla="*/ 167708 h 1352849"/>
                  <a:gd name="connsiteX3" fmla="*/ 1136181 w 2102673"/>
                  <a:gd name="connsiteY3" fmla="*/ 148658 h 1352849"/>
                  <a:gd name="connsiteX4" fmla="*/ 1932471 w 2102673"/>
                  <a:gd name="connsiteY4" fmla="*/ 598238 h 1352849"/>
                  <a:gd name="connsiteX5" fmla="*/ 1905801 w 2102673"/>
                  <a:gd name="connsiteY5" fmla="*/ 1139258 h 1352849"/>
                  <a:gd name="connsiteX6" fmla="*/ 1277151 w 2102673"/>
                  <a:gd name="connsiteY6" fmla="*/ 1337378 h 1352849"/>
                  <a:gd name="connsiteX7" fmla="*/ 221781 w 2102673"/>
                  <a:gd name="connsiteY7" fmla="*/ 1337378 h 1352849"/>
                  <a:gd name="connsiteX8" fmla="*/ 801 w 2102673"/>
                  <a:gd name="connsiteY8" fmla="*/ 1268798 h 1352849"/>
                  <a:gd name="connsiteX0" fmla="*/ 801 w 2102673"/>
                  <a:gd name="connsiteY0" fmla="*/ 1268798 h 1352849"/>
                  <a:gd name="connsiteX1" fmla="*/ 801 w 2102673"/>
                  <a:gd name="connsiteY1" fmla="*/ 746828 h 1352849"/>
                  <a:gd name="connsiteX2" fmla="*/ 515151 w 2102673"/>
                  <a:gd name="connsiteY2" fmla="*/ 167708 h 1352849"/>
                  <a:gd name="connsiteX3" fmla="*/ 1136181 w 2102673"/>
                  <a:gd name="connsiteY3" fmla="*/ 148658 h 1352849"/>
                  <a:gd name="connsiteX4" fmla="*/ 1932471 w 2102673"/>
                  <a:gd name="connsiteY4" fmla="*/ 598238 h 1352849"/>
                  <a:gd name="connsiteX5" fmla="*/ 1905801 w 2102673"/>
                  <a:gd name="connsiteY5" fmla="*/ 1139258 h 1352849"/>
                  <a:gd name="connsiteX6" fmla="*/ 1277151 w 2102673"/>
                  <a:gd name="connsiteY6" fmla="*/ 1337378 h 1352849"/>
                  <a:gd name="connsiteX7" fmla="*/ 221781 w 2102673"/>
                  <a:gd name="connsiteY7" fmla="*/ 1337378 h 1352849"/>
                  <a:gd name="connsiteX8" fmla="*/ 801 w 2102673"/>
                  <a:gd name="connsiteY8" fmla="*/ 1268798 h 1352849"/>
                  <a:gd name="connsiteX0" fmla="*/ 801 w 2102673"/>
                  <a:gd name="connsiteY0" fmla="*/ 1268798 h 1352849"/>
                  <a:gd name="connsiteX1" fmla="*/ 801 w 2102673"/>
                  <a:gd name="connsiteY1" fmla="*/ 746828 h 1352849"/>
                  <a:gd name="connsiteX2" fmla="*/ 515151 w 2102673"/>
                  <a:gd name="connsiteY2" fmla="*/ 167708 h 1352849"/>
                  <a:gd name="connsiteX3" fmla="*/ 1136181 w 2102673"/>
                  <a:gd name="connsiteY3" fmla="*/ 148658 h 1352849"/>
                  <a:gd name="connsiteX4" fmla="*/ 1932471 w 2102673"/>
                  <a:gd name="connsiteY4" fmla="*/ 598238 h 1352849"/>
                  <a:gd name="connsiteX5" fmla="*/ 1905801 w 2102673"/>
                  <a:gd name="connsiteY5" fmla="*/ 1139258 h 1352849"/>
                  <a:gd name="connsiteX6" fmla="*/ 1277151 w 2102673"/>
                  <a:gd name="connsiteY6" fmla="*/ 1337378 h 1352849"/>
                  <a:gd name="connsiteX7" fmla="*/ 221781 w 2102673"/>
                  <a:gd name="connsiteY7" fmla="*/ 1337378 h 1352849"/>
                  <a:gd name="connsiteX8" fmla="*/ 801 w 2102673"/>
                  <a:gd name="connsiteY8" fmla="*/ 1268798 h 1352849"/>
                  <a:gd name="connsiteX0" fmla="*/ 801 w 2102673"/>
                  <a:gd name="connsiteY0" fmla="*/ 1268798 h 1352849"/>
                  <a:gd name="connsiteX1" fmla="*/ 801 w 2102673"/>
                  <a:gd name="connsiteY1" fmla="*/ 746828 h 1352849"/>
                  <a:gd name="connsiteX2" fmla="*/ 515151 w 2102673"/>
                  <a:gd name="connsiteY2" fmla="*/ 167708 h 1352849"/>
                  <a:gd name="connsiteX3" fmla="*/ 1136181 w 2102673"/>
                  <a:gd name="connsiteY3" fmla="*/ 148658 h 1352849"/>
                  <a:gd name="connsiteX4" fmla="*/ 1932471 w 2102673"/>
                  <a:gd name="connsiteY4" fmla="*/ 598238 h 1352849"/>
                  <a:gd name="connsiteX5" fmla="*/ 1905801 w 2102673"/>
                  <a:gd name="connsiteY5" fmla="*/ 1139258 h 1352849"/>
                  <a:gd name="connsiteX6" fmla="*/ 1277151 w 2102673"/>
                  <a:gd name="connsiteY6" fmla="*/ 1337378 h 1352849"/>
                  <a:gd name="connsiteX7" fmla="*/ 221781 w 2102673"/>
                  <a:gd name="connsiteY7" fmla="*/ 1337378 h 1352849"/>
                  <a:gd name="connsiteX8" fmla="*/ 801 w 2102673"/>
                  <a:gd name="connsiteY8" fmla="*/ 1268798 h 1352849"/>
                  <a:gd name="connsiteX0" fmla="*/ 801 w 2102673"/>
                  <a:gd name="connsiteY0" fmla="*/ 1268798 h 1366707"/>
                  <a:gd name="connsiteX1" fmla="*/ 801 w 2102673"/>
                  <a:gd name="connsiteY1" fmla="*/ 746828 h 1366707"/>
                  <a:gd name="connsiteX2" fmla="*/ 515151 w 2102673"/>
                  <a:gd name="connsiteY2" fmla="*/ 167708 h 1366707"/>
                  <a:gd name="connsiteX3" fmla="*/ 1136181 w 2102673"/>
                  <a:gd name="connsiteY3" fmla="*/ 148658 h 1366707"/>
                  <a:gd name="connsiteX4" fmla="*/ 1932471 w 2102673"/>
                  <a:gd name="connsiteY4" fmla="*/ 598238 h 1366707"/>
                  <a:gd name="connsiteX5" fmla="*/ 1905801 w 2102673"/>
                  <a:gd name="connsiteY5" fmla="*/ 1139258 h 1366707"/>
                  <a:gd name="connsiteX6" fmla="*/ 1277151 w 2102673"/>
                  <a:gd name="connsiteY6" fmla="*/ 1337378 h 1366707"/>
                  <a:gd name="connsiteX7" fmla="*/ 221781 w 2102673"/>
                  <a:gd name="connsiteY7" fmla="*/ 1337378 h 1366707"/>
                  <a:gd name="connsiteX8" fmla="*/ 801 w 2102673"/>
                  <a:gd name="connsiteY8" fmla="*/ 1268798 h 1366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2673" h="1366707">
                    <a:moveTo>
                      <a:pt x="801" y="1268798"/>
                    </a:moveTo>
                    <a:cubicBezTo>
                      <a:pt x="8421" y="1098618"/>
                      <a:pt x="-3009" y="920818"/>
                      <a:pt x="801" y="746828"/>
                    </a:cubicBezTo>
                    <a:cubicBezTo>
                      <a:pt x="141771" y="534738"/>
                      <a:pt x="336081" y="337888"/>
                      <a:pt x="515151" y="167708"/>
                    </a:cubicBezTo>
                    <a:cubicBezTo>
                      <a:pt x="710731" y="-6282"/>
                      <a:pt x="662471" y="-92642"/>
                      <a:pt x="1136181" y="148658"/>
                    </a:cubicBezTo>
                    <a:cubicBezTo>
                      <a:pt x="1526071" y="337888"/>
                      <a:pt x="1543851" y="350588"/>
                      <a:pt x="1932471" y="598238"/>
                    </a:cubicBezTo>
                    <a:cubicBezTo>
                      <a:pt x="2242351" y="852238"/>
                      <a:pt x="2064551" y="1007178"/>
                      <a:pt x="1905801" y="1139258"/>
                    </a:cubicBezTo>
                    <a:cubicBezTo>
                      <a:pt x="1686091" y="1291658"/>
                      <a:pt x="1496861" y="1318328"/>
                      <a:pt x="1277151" y="1337378"/>
                    </a:cubicBezTo>
                    <a:cubicBezTo>
                      <a:pt x="915201" y="1362778"/>
                      <a:pt x="600241" y="1388178"/>
                      <a:pt x="221781" y="1337378"/>
                    </a:cubicBezTo>
                    <a:cubicBezTo>
                      <a:pt x="78271" y="1334838"/>
                      <a:pt x="71921" y="1298008"/>
                      <a:pt x="801" y="1268798"/>
                    </a:cubicBezTo>
                    <a:close/>
                  </a:path>
                </a:pathLst>
              </a:custGeom>
              <a:solidFill>
                <a:srgbClr val="002D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B0909E0F-03F5-4558-BFA1-70D7FC17506B}"/>
                  </a:ext>
                </a:extLst>
              </p:cNvPr>
              <p:cNvSpPr/>
              <p:nvPr/>
            </p:nvSpPr>
            <p:spPr>
              <a:xfrm>
                <a:off x="-468954" y="-180079"/>
                <a:ext cx="2012320" cy="1285711"/>
              </a:xfrm>
              <a:custGeom>
                <a:avLst/>
                <a:gdLst>
                  <a:gd name="connsiteX0" fmla="*/ 0 w 1651000"/>
                  <a:gd name="connsiteY0" fmla="*/ 5080 h 965200"/>
                  <a:gd name="connsiteX1" fmla="*/ 1651000 w 1651000"/>
                  <a:gd name="connsiteY1" fmla="*/ 0 h 965200"/>
                  <a:gd name="connsiteX2" fmla="*/ 703580 w 1651000"/>
                  <a:gd name="connsiteY2" fmla="*/ 965200 h 965200"/>
                  <a:gd name="connsiteX3" fmla="*/ 337820 w 1651000"/>
                  <a:gd name="connsiteY3" fmla="*/ 957580 h 965200"/>
                  <a:gd name="connsiteX4" fmla="*/ 7620 w 1651000"/>
                  <a:gd name="connsiteY4" fmla="*/ 414020 h 965200"/>
                  <a:gd name="connsiteX5" fmla="*/ 0 w 1651000"/>
                  <a:gd name="connsiteY5" fmla="*/ 5080 h 965200"/>
                  <a:gd name="connsiteX0" fmla="*/ 0 w 1666240"/>
                  <a:gd name="connsiteY0" fmla="*/ 7620 h 967740"/>
                  <a:gd name="connsiteX1" fmla="*/ 1666240 w 1666240"/>
                  <a:gd name="connsiteY1" fmla="*/ 0 h 967740"/>
                  <a:gd name="connsiteX2" fmla="*/ 703580 w 1666240"/>
                  <a:gd name="connsiteY2" fmla="*/ 967740 h 967740"/>
                  <a:gd name="connsiteX3" fmla="*/ 337820 w 1666240"/>
                  <a:gd name="connsiteY3" fmla="*/ 960120 h 967740"/>
                  <a:gd name="connsiteX4" fmla="*/ 7620 w 1666240"/>
                  <a:gd name="connsiteY4" fmla="*/ 416560 h 967740"/>
                  <a:gd name="connsiteX5" fmla="*/ 0 w 1666240"/>
                  <a:gd name="connsiteY5" fmla="*/ 7620 h 967740"/>
                  <a:gd name="connsiteX0" fmla="*/ 0 w 1666240"/>
                  <a:gd name="connsiteY0" fmla="*/ 7620 h 967740"/>
                  <a:gd name="connsiteX1" fmla="*/ 1666240 w 1666240"/>
                  <a:gd name="connsiteY1" fmla="*/ 0 h 967740"/>
                  <a:gd name="connsiteX2" fmla="*/ 703580 w 1666240"/>
                  <a:gd name="connsiteY2" fmla="*/ 967740 h 967740"/>
                  <a:gd name="connsiteX3" fmla="*/ 337820 w 1666240"/>
                  <a:gd name="connsiteY3" fmla="*/ 960120 h 967740"/>
                  <a:gd name="connsiteX4" fmla="*/ 7620 w 1666240"/>
                  <a:gd name="connsiteY4" fmla="*/ 416560 h 967740"/>
                  <a:gd name="connsiteX5" fmla="*/ 0 w 1666240"/>
                  <a:gd name="connsiteY5" fmla="*/ 7620 h 967740"/>
                  <a:gd name="connsiteX0" fmla="*/ 0 w 1666240"/>
                  <a:gd name="connsiteY0" fmla="*/ 7620 h 967740"/>
                  <a:gd name="connsiteX1" fmla="*/ 1666240 w 1666240"/>
                  <a:gd name="connsiteY1" fmla="*/ 0 h 967740"/>
                  <a:gd name="connsiteX2" fmla="*/ 703580 w 1666240"/>
                  <a:gd name="connsiteY2" fmla="*/ 967740 h 967740"/>
                  <a:gd name="connsiteX3" fmla="*/ 337820 w 1666240"/>
                  <a:gd name="connsiteY3" fmla="*/ 960120 h 967740"/>
                  <a:gd name="connsiteX4" fmla="*/ 7620 w 1666240"/>
                  <a:gd name="connsiteY4" fmla="*/ 416560 h 967740"/>
                  <a:gd name="connsiteX5" fmla="*/ 0 w 1666240"/>
                  <a:gd name="connsiteY5" fmla="*/ 7620 h 967740"/>
                  <a:gd name="connsiteX0" fmla="*/ 0 w 1666240"/>
                  <a:gd name="connsiteY0" fmla="*/ 7620 h 967740"/>
                  <a:gd name="connsiteX1" fmla="*/ 1666240 w 1666240"/>
                  <a:gd name="connsiteY1" fmla="*/ 0 h 967740"/>
                  <a:gd name="connsiteX2" fmla="*/ 703580 w 1666240"/>
                  <a:gd name="connsiteY2" fmla="*/ 967740 h 967740"/>
                  <a:gd name="connsiteX3" fmla="*/ 337820 w 1666240"/>
                  <a:gd name="connsiteY3" fmla="*/ 960120 h 967740"/>
                  <a:gd name="connsiteX4" fmla="*/ 7620 w 1666240"/>
                  <a:gd name="connsiteY4" fmla="*/ 416560 h 967740"/>
                  <a:gd name="connsiteX5" fmla="*/ 0 w 1666240"/>
                  <a:gd name="connsiteY5" fmla="*/ 7620 h 967740"/>
                  <a:gd name="connsiteX0" fmla="*/ 0 w 1666240"/>
                  <a:gd name="connsiteY0" fmla="*/ 7620 h 1028451"/>
                  <a:gd name="connsiteX1" fmla="*/ 1666240 w 1666240"/>
                  <a:gd name="connsiteY1" fmla="*/ 0 h 1028451"/>
                  <a:gd name="connsiteX2" fmla="*/ 703580 w 1666240"/>
                  <a:gd name="connsiteY2" fmla="*/ 967740 h 1028451"/>
                  <a:gd name="connsiteX3" fmla="*/ 337820 w 1666240"/>
                  <a:gd name="connsiteY3" fmla="*/ 960120 h 1028451"/>
                  <a:gd name="connsiteX4" fmla="*/ 7620 w 1666240"/>
                  <a:gd name="connsiteY4" fmla="*/ 416560 h 1028451"/>
                  <a:gd name="connsiteX5" fmla="*/ 0 w 1666240"/>
                  <a:gd name="connsiteY5" fmla="*/ 7620 h 1028451"/>
                  <a:gd name="connsiteX0" fmla="*/ 0 w 1666240"/>
                  <a:gd name="connsiteY0" fmla="*/ 7620 h 1083146"/>
                  <a:gd name="connsiteX1" fmla="*/ 1666240 w 1666240"/>
                  <a:gd name="connsiteY1" fmla="*/ 0 h 1083146"/>
                  <a:gd name="connsiteX2" fmla="*/ 703580 w 1666240"/>
                  <a:gd name="connsiteY2" fmla="*/ 967740 h 1083146"/>
                  <a:gd name="connsiteX3" fmla="*/ 337820 w 1666240"/>
                  <a:gd name="connsiteY3" fmla="*/ 960120 h 1083146"/>
                  <a:gd name="connsiteX4" fmla="*/ 7620 w 1666240"/>
                  <a:gd name="connsiteY4" fmla="*/ 416560 h 1083146"/>
                  <a:gd name="connsiteX5" fmla="*/ 0 w 1666240"/>
                  <a:gd name="connsiteY5" fmla="*/ 7620 h 1083146"/>
                  <a:gd name="connsiteX0" fmla="*/ 0 w 1666240"/>
                  <a:gd name="connsiteY0" fmla="*/ 7620 h 1100272"/>
                  <a:gd name="connsiteX1" fmla="*/ 1666240 w 1666240"/>
                  <a:gd name="connsiteY1" fmla="*/ 0 h 1100272"/>
                  <a:gd name="connsiteX2" fmla="*/ 703580 w 1666240"/>
                  <a:gd name="connsiteY2" fmla="*/ 967740 h 1100272"/>
                  <a:gd name="connsiteX3" fmla="*/ 337820 w 1666240"/>
                  <a:gd name="connsiteY3" fmla="*/ 960120 h 1100272"/>
                  <a:gd name="connsiteX4" fmla="*/ 7620 w 1666240"/>
                  <a:gd name="connsiteY4" fmla="*/ 416560 h 1100272"/>
                  <a:gd name="connsiteX5" fmla="*/ 0 w 1666240"/>
                  <a:gd name="connsiteY5" fmla="*/ 7620 h 1100272"/>
                  <a:gd name="connsiteX0" fmla="*/ 0 w 1666240"/>
                  <a:gd name="connsiteY0" fmla="*/ 7620 h 1105219"/>
                  <a:gd name="connsiteX1" fmla="*/ 1666240 w 1666240"/>
                  <a:gd name="connsiteY1" fmla="*/ 0 h 1105219"/>
                  <a:gd name="connsiteX2" fmla="*/ 703580 w 1666240"/>
                  <a:gd name="connsiteY2" fmla="*/ 967740 h 1105219"/>
                  <a:gd name="connsiteX3" fmla="*/ 335280 w 1666240"/>
                  <a:gd name="connsiteY3" fmla="*/ 970280 h 1105219"/>
                  <a:gd name="connsiteX4" fmla="*/ 7620 w 1666240"/>
                  <a:gd name="connsiteY4" fmla="*/ 416560 h 1105219"/>
                  <a:gd name="connsiteX5" fmla="*/ 0 w 1666240"/>
                  <a:gd name="connsiteY5" fmla="*/ 7620 h 1105219"/>
                  <a:gd name="connsiteX0" fmla="*/ 0 w 1666240"/>
                  <a:gd name="connsiteY0" fmla="*/ 7620 h 1105219"/>
                  <a:gd name="connsiteX1" fmla="*/ 1666240 w 1666240"/>
                  <a:gd name="connsiteY1" fmla="*/ 0 h 1105219"/>
                  <a:gd name="connsiteX2" fmla="*/ 703580 w 1666240"/>
                  <a:gd name="connsiteY2" fmla="*/ 967740 h 1105219"/>
                  <a:gd name="connsiteX3" fmla="*/ 335280 w 1666240"/>
                  <a:gd name="connsiteY3" fmla="*/ 970280 h 1105219"/>
                  <a:gd name="connsiteX4" fmla="*/ 7620 w 1666240"/>
                  <a:gd name="connsiteY4" fmla="*/ 416560 h 1105219"/>
                  <a:gd name="connsiteX5" fmla="*/ 0 w 1666240"/>
                  <a:gd name="connsiteY5" fmla="*/ 7620 h 1105219"/>
                  <a:gd name="connsiteX0" fmla="*/ 0 w 1666240"/>
                  <a:gd name="connsiteY0" fmla="*/ 7620 h 1094093"/>
                  <a:gd name="connsiteX1" fmla="*/ 1666240 w 1666240"/>
                  <a:gd name="connsiteY1" fmla="*/ 0 h 1094093"/>
                  <a:gd name="connsiteX2" fmla="*/ 703580 w 1666240"/>
                  <a:gd name="connsiteY2" fmla="*/ 967740 h 1094093"/>
                  <a:gd name="connsiteX3" fmla="*/ 335280 w 1666240"/>
                  <a:gd name="connsiteY3" fmla="*/ 970280 h 1094093"/>
                  <a:gd name="connsiteX4" fmla="*/ 7620 w 1666240"/>
                  <a:gd name="connsiteY4" fmla="*/ 416560 h 1094093"/>
                  <a:gd name="connsiteX5" fmla="*/ 0 w 1666240"/>
                  <a:gd name="connsiteY5" fmla="*/ 7620 h 1094093"/>
                  <a:gd name="connsiteX0" fmla="*/ 0 w 1666240"/>
                  <a:gd name="connsiteY0" fmla="*/ 7620 h 1094093"/>
                  <a:gd name="connsiteX1" fmla="*/ 1666240 w 1666240"/>
                  <a:gd name="connsiteY1" fmla="*/ 0 h 1094093"/>
                  <a:gd name="connsiteX2" fmla="*/ 703580 w 1666240"/>
                  <a:gd name="connsiteY2" fmla="*/ 967740 h 1094093"/>
                  <a:gd name="connsiteX3" fmla="*/ 335280 w 1666240"/>
                  <a:gd name="connsiteY3" fmla="*/ 970280 h 1094093"/>
                  <a:gd name="connsiteX4" fmla="*/ 7620 w 1666240"/>
                  <a:gd name="connsiteY4" fmla="*/ 416560 h 1094093"/>
                  <a:gd name="connsiteX5" fmla="*/ 0 w 1666240"/>
                  <a:gd name="connsiteY5" fmla="*/ 7620 h 1094093"/>
                  <a:gd name="connsiteX0" fmla="*/ 0 w 1666240"/>
                  <a:gd name="connsiteY0" fmla="*/ 7620 h 1053912"/>
                  <a:gd name="connsiteX1" fmla="*/ 1666240 w 1666240"/>
                  <a:gd name="connsiteY1" fmla="*/ 0 h 1053912"/>
                  <a:gd name="connsiteX2" fmla="*/ 703580 w 1666240"/>
                  <a:gd name="connsiteY2" fmla="*/ 967740 h 1053912"/>
                  <a:gd name="connsiteX3" fmla="*/ 373380 w 1666240"/>
                  <a:gd name="connsiteY3" fmla="*/ 855980 h 1053912"/>
                  <a:gd name="connsiteX4" fmla="*/ 7620 w 1666240"/>
                  <a:gd name="connsiteY4" fmla="*/ 416560 h 1053912"/>
                  <a:gd name="connsiteX5" fmla="*/ 0 w 1666240"/>
                  <a:gd name="connsiteY5" fmla="*/ 7620 h 1053912"/>
                  <a:gd name="connsiteX0" fmla="*/ 0 w 1666240"/>
                  <a:gd name="connsiteY0" fmla="*/ 7620 h 1060904"/>
                  <a:gd name="connsiteX1" fmla="*/ 1666240 w 1666240"/>
                  <a:gd name="connsiteY1" fmla="*/ 0 h 1060904"/>
                  <a:gd name="connsiteX2" fmla="*/ 703580 w 1666240"/>
                  <a:gd name="connsiteY2" fmla="*/ 967740 h 1060904"/>
                  <a:gd name="connsiteX3" fmla="*/ 327660 w 1666240"/>
                  <a:gd name="connsiteY3" fmla="*/ 881380 h 1060904"/>
                  <a:gd name="connsiteX4" fmla="*/ 7620 w 1666240"/>
                  <a:gd name="connsiteY4" fmla="*/ 416560 h 1060904"/>
                  <a:gd name="connsiteX5" fmla="*/ 0 w 1666240"/>
                  <a:gd name="connsiteY5" fmla="*/ 7620 h 1060904"/>
                  <a:gd name="connsiteX0" fmla="*/ 0 w 1666240"/>
                  <a:gd name="connsiteY0" fmla="*/ 7620 h 1102735"/>
                  <a:gd name="connsiteX1" fmla="*/ 1666240 w 1666240"/>
                  <a:gd name="connsiteY1" fmla="*/ 0 h 1102735"/>
                  <a:gd name="connsiteX2" fmla="*/ 703580 w 1666240"/>
                  <a:gd name="connsiteY2" fmla="*/ 967740 h 1102735"/>
                  <a:gd name="connsiteX3" fmla="*/ 327660 w 1666240"/>
                  <a:gd name="connsiteY3" fmla="*/ 881380 h 1102735"/>
                  <a:gd name="connsiteX4" fmla="*/ 7620 w 1666240"/>
                  <a:gd name="connsiteY4" fmla="*/ 416560 h 1102735"/>
                  <a:gd name="connsiteX5" fmla="*/ 0 w 1666240"/>
                  <a:gd name="connsiteY5" fmla="*/ 7620 h 1102735"/>
                  <a:gd name="connsiteX0" fmla="*/ 0 w 1666240"/>
                  <a:gd name="connsiteY0" fmla="*/ 7620 h 1112070"/>
                  <a:gd name="connsiteX1" fmla="*/ 1666240 w 1666240"/>
                  <a:gd name="connsiteY1" fmla="*/ 0 h 1112070"/>
                  <a:gd name="connsiteX2" fmla="*/ 703580 w 1666240"/>
                  <a:gd name="connsiteY2" fmla="*/ 967740 h 1112070"/>
                  <a:gd name="connsiteX3" fmla="*/ 281940 w 1666240"/>
                  <a:gd name="connsiteY3" fmla="*/ 901700 h 1112070"/>
                  <a:gd name="connsiteX4" fmla="*/ 7620 w 1666240"/>
                  <a:gd name="connsiteY4" fmla="*/ 416560 h 1112070"/>
                  <a:gd name="connsiteX5" fmla="*/ 0 w 1666240"/>
                  <a:gd name="connsiteY5" fmla="*/ 7620 h 1112070"/>
                  <a:gd name="connsiteX0" fmla="*/ 0 w 1666240"/>
                  <a:gd name="connsiteY0" fmla="*/ 7620 h 1092609"/>
                  <a:gd name="connsiteX1" fmla="*/ 1666240 w 1666240"/>
                  <a:gd name="connsiteY1" fmla="*/ 0 h 1092609"/>
                  <a:gd name="connsiteX2" fmla="*/ 703580 w 1666240"/>
                  <a:gd name="connsiteY2" fmla="*/ 967740 h 1092609"/>
                  <a:gd name="connsiteX3" fmla="*/ 281940 w 1666240"/>
                  <a:gd name="connsiteY3" fmla="*/ 901700 h 1092609"/>
                  <a:gd name="connsiteX4" fmla="*/ 7620 w 1666240"/>
                  <a:gd name="connsiteY4" fmla="*/ 416560 h 1092609"/>
                  <a:gd name="connsiteX5" fmla="*/ 0 w 1666240"/>
                  <a:gd name="connsiteY5" fmla="*/ 7620 h 1092609"/>
                  <a:gd name="connsiteX0" fmla="*/ 0 w 1666240"/>
                  <a:gd name="connsiteY0" fmla="*/ 7620 h 1092609"/>
                  <a:gd name="connsiteX1" fmla="*/ 1666240 w 1666240"/>
                  <a:gd name="connsiteY1" fmla="*/ 0 h 1092609"/>
                  <a:gd name="connsiteX2" fmla="*/ 703580 w 1666240"/>
                  <a:gd name="connsiteY2" fmla="*/ 967740 h 1092609"/>
                  <a:gd name="connsiteX3" fmla="*/ 281940 w 1666240"/>
                  <a:gd name="connsiteY3" fmla="*/ 901700 h 1092609"/>
                  <a:gd name="connsiteX4" fmla="*/ 7620 w 1666240"/>
                  <a:gd name="connsiteY4" fmla="*/ 416560 h 1092609"/>
                  <a:gd name="connsiteX5" fmla="*/ 0 w 1666240"/>
                  <a:gd name="connsiteY5" fmla="*/ 7620 h 1092609"/>
                  <a:gd name="connsiteX0" fmla="*/ 0 w 1666240"/>
                  <a:gd name="connsiteY0" fmla="*/ 7620 h 1092609"/>
                  <a:gd name="connsiteX1" fmla="*/ 1666240 w 1666240"/>
                  <a:gd name="connsiteY1" fmla="*/ 0 h 1092609"/>
                  <a:gd name="connsiteX2" fmla="*/ 703580 w 1666240"/>
                  <a:gd name="connsiteY2" fmla="*/ 967740 h 1092609"/>
                  <a:gd name="connsiteX3" fmla="*/ 281940 w 1666240"/>
                  <a:gd name="connsiteY3" fmla="*/ 901700 h 1092609"/>
                  <a:gd name="connsiteX4" fmla="*/ 7620 w 1666240"/>
                  <a:gd name="connsiteY4" fmla="*/ 416560 h 1092609"/>
                  <a:gd name="connsiteX5" fmla="*/ 0 w 1666240"/>
                  <a:gd name="connsiteY5" fmla="*/ 7620 h 1092609"/>
                  <a:gd name="connsiteX0" fmla="*/ 0 w 1666240"/>
                  <a:gd name="connsiteY0" fmla="*/ 7620 h 1093688"/>
                  <a:gd name="connsiteX1" fmla="*/ 1666240 w 1666240"/>
                  <a:gd name="connsiteY1" fmla="*/ 0 h 1093688"/>
                  <a:gd name="connsiteX2" fmla="*/ 703580 w 1666240"/>
                  <a:gd name="connsiteY2" fmla="*/ 967740 h 1093688"/>
                  <a:gd name="connsiteX3" fmla="*/ 274320 w 1666240"/>
                  <a:gd name="connsiteY3" fmla="*/ 904240 h 1093688"/>
                  <a:gd name="connsiteX4" fmla="*/ 7620 w 1666240"/>
                  <a:gd name="connsiteY4" fmla="*/ 416560 h 1093688"/>
                  <a:gd name="connsiteX5" fmla="*/ 0 w 1666240"/>
                  <a:gd name="connsiteY5" fmla="*/ 7620 h 1093688"/>
                  <a:gd name="connsiteX0" fmla="*/ 7656 w 1673896"/>
                  <a:gd name="connsiteY0" fmla="*/ 7620 h 1093688"/>
                  <a:gd name="connsiteX1" fmla="*/ 1673896 w 1673896"/>
                  <a:gd name="connsiteY1" fmla="*/ 0 h 1093688"/>
                  <a:gd name="connsiteX2" fmla="*/ 711236 w 1673896"/>
                  <a:gd name="connsiteY2" fmla="*/ 967740 h 1093688"/>
                  <a:gd name="connsiteX3" fmla="*/ 281976 w 1673896"/>
                  <a:gd name="connsiteY3" fmla="*/ 904240 h 1093688"/>
                  <a:gd name="connsiteX4" fmla="*/ 36 w 1673896"/>
                  <a:gd name="connsiteY4" fmla="*/ 370840 h 1093688"/>
                  <a:gd name="connsiteX5" fmla="*/ 7656 w 1673896"/>
                  <a:gd name="connsiteY5" fmla="*/ 7620 h 1093688"/>
                  <a:gd name="connsiteX0" fmla="*/ 0 w 1678940"/>
                  <a:gd name="connsiteY0" fmla="*/ 7620 h 1093688"/>
                  <a:gd name="connsiteX1" fmla="*/ 1678940 w 1678940"/>
                  <a:gd name="connsiteY1" fmla="*/ 0 h 1093688"/>
                  <a:gd name="connsiteX2" fmla="*/ 716280 w 1678940"/>
                  <a:gd name="connsiteY2" fmla="*/ 967740 h 1093688"/>
                  <a:gd name="connsiteX3" fmla="*/ 287020 w 1678940"/>
                  <a:gd name="connsiteY3" fmla="*/ 904240 h 1093688"/>
                  <a:gd name="connsiteX4" fmla="*/ 5080 w 1678940"/>
                  <a:gd name="connsiteY4" fmla="*/ 370840 h 1093688"/>
                  <a:gd name="connsiteX5" fmla="*/ 0 w 1678940"/>
                  <a:gd name="connsiteY5" fmla="*/ 7620 h 1093688"/>
                  <a:gd name="connsiteX0" fmla="*/ 0 w 1678940"/>
                  <a:gd name="connsiteY0" fmla="*/ 7620 h 1104124"/>
                  <a:gd name="connsiteX1" fmla="*/ 1678940 w 1678940"/>
                  <a:gd name="connsiteY1" fmla="*/ 0 h 1104124"/>
                  <a:gd name="connsiteX2" fmla="*/ 716280 w 1678940"/>
                  <a:gd name="connsiteY2" fmla="*/ 967740 h 1104124"/>
                  <a:gd name="connsiteX3" fmla="*/ 287020 w 1678940"/>
                  <a:gd name="connsiteY3" fmla="*/ 904240 h 1104124"/>
                  <a:gd name="connsiteX4" fmla="*/ 5080 w 1678940"/>
                  <a:gd name="connsiteY4" fmla="*/ 370840 h 1104124"/>
                  <a:gd name="connsiteX5" fmla="*/ 0 w 1678940"/>
                  <a:gd name="connsiteY5" fmla="*/ 7620 h 1104124"/>
                  <a:gd name="connsiteX0" fmla="*/ 0 w 1678940"/>
                  <a:gd name="connsiteY0" fmla="*/ 7620 h 1052879"/>
                  <a:gd name="connsiteX1" fmla="*/ 1678940 w 1678940"/>
                  <a:gd name="connsiteY1" fmla="*/ 0 h 1052879"/>
                  <a:gd name="connsiteX2" fmla="*/ 843280 w 1678940"/>
                  <a:gd name="connsiteY2" fmla="*/ 866140 h 1052879"/>
                  <a:gd name="connsiteX3" fmla="*/ 287020 w 1678940"/>
                  <a:gd name="connsiteY3" fmla="*/ 904240 h 1052879"/>
                  <a:gd name="connsiteX4" fmla="*/ 5080 w 1678940"/>
                  <a:gd name="connsiteY4" fmla="*/ 370840 h 1052879"/>
                  <a:gd name="connsiteX5" fmla="*/ 0 w 1678940"/>
                  <a:gd name="connsiteY5" fmla="*/ 7620 h 1052879"/>
                  <a:gd name="connsiteX0" fmla="*/ 0 w 1678940"/>
                  <a:gd name="connsiteY0" fmla="*/ 7620 h 1099680"/>
                  <a:gd name="connsiteX1" fmla="*/ 1678940 w 1678940"/>
                  <a:gd name="connsiteY1" fmla="*/ 0 h 1099680"/>
                  <a:gd name="connsiteX2" fmla="*/ 843280 w 1678940"/>
                  <a:gd name="connsiteY2" fmla="*/ 866140 h 1099680"/>
                  <a:gd name="connsiteX3" fmla="*/ 287020 w 1678940"/>
                  <a:gd name="connsiteY3" fmla="*/ 904240 h 1099680"/>
                  <a:gd name="connsiteX4" fmla="*/ 5080 w 1678940"/>
                  <a:gd name="connsiteY4" fmla="*/ 370840 h 1099680"/>
                  <a:gd name="connsiteX5" fmla="*/ 0 w 1678940"/>
                  <a:gd name="connsiteY5" fmla="*/ 7620 h 1099680"/>
                  <a:gd name="connsiteX0" fmla="*/ 0 w 1678940"/>
                  <a:gd name="connsiteY0" fmla="*/ 7620 h 1099680"/>
                  <a:gd name="connsiteX1" fmla="*/ 1678940 w 1678940"/>
                  <a:gd name="connsiteY1" fmla="*/ 0 h 1099680"/>
                  <a:gd name="connsiteX2" fmla="*/ 843280 w 1678940"/>
                  <a:gd name="connsiteY2" fmla="*/ 866140 h 1099680"/>
                  <a:gd name="connsiteX3" fmla="*/ 287020 w 1678940"/>
                  <a:gd name="connsiteY3" fmla="*/ 904240 h 1099680"/>
                  <a:gd name="connsiteX4" fmla="*/ 5080 w 1678940"/>
                  <a:gd name="connsiteY4" fmla="*/ 370840 h 1099680"/>
                  <a:gd name="connsiteX5" fmla="*/ 0 w 1678940"/>
                  <a:gd name="connsiteY5" fmla="*/ 7620 h 1099680"/>
                  <a:gd name="connsiteX0" fmla="*/ 0 w 1678940"/>
                  <a:gd name="connsiteY0" fmla="*/ 7620 h 1093840"/>
                  <a:gd name="connsiteX1" fmla="*/ 1678940 w 1678940"/>
                  <a:gd name="connsiteY1" fmla="*/ 0 h 1093840"/>
                  <a:gd name="connsiteX2" fmla="*/ 843280 w 1678940"/>
                  <a:gd name="connsiteY2" fmla="*/ 866140 h 1093840"/>
                  <a:gd name="connsiteX3" fmla="*/ 287020 w 1678940"/>
                  <a:gd name="connsiteY3" fmla="*/ 904240 h 1093840"/>
                  <a:gd name="connsiteX4" fmla="*/ 5080 w 1678940"/>
                  <a:gd name="connsiteY4" fmla="*/ 370840 h 1093840"/>
                  <a:gd name="connsiteX5" fmla="*/ 0 w 1678940"/>
                  <a:gd name="connsiteY5" fmla="*/ 7620 h 1093840"/>
                  <a:gd name="connsiteX0" fmla="*/ 0 w 1678940"/>
                  <a:gd name="connsiteY0" fmla="*/ 7620 h 872383"/>
                  <a:gd name="connsiteX1" fmla="*/ 1678940 w 1678940"/>
                  <a:gd name="connsiteY1" fmla="*/ 0 h 872383"/>
                  <a:gd name="connsiteX2" fmla="*/ 843280 w 1678940"/>
                  <a:gd name="connsiteY2" fmla="*/ 866140 h 872383"/>
                  <a:gd name="connsiteX3" fmla="*/ 5080 w 1678940"/>
                  <a:gd name="connsiteY3" fmla="*/ 370840 h 872383"/>
                  <a:gd name="connsiteX4" fmla="*/ 0 w 1678940"/>
                  <a:gd name="connsiteY4" fmla="*/ 7620 h 872383"/>
                  <a:gd name="connsiteX0" fmla="*/ 0 w 1678940"/>
                  <a:gd name="connsiteY0" fmla="*/ 7620 h 1054367"/>
                  <a:gd name="connsiteX1" fmla="*/ 1678940 w 1678940"/>
                  <a:gd name="connsiteY1" fmla="*/ 0 h 1054367"/>
                  <a:gd name="connsiteX2" fmla="*/ 843280 w 1678940"/>
                  <a:gd name="connsiteY2" fmla="*/ 866140 h 1054367"/>
                  <a:gd name="connsiteX3" fmla="*/ 5080 w 1678940"/>
                  <a:gd name="connsiteY3" fmla="*/ 370840 h 1054367"/>
                  <a:gd name="connsiteX4" fmla="*/ 0 w 1678940"/>
                  <a:gd name="connsiteY4" fmla="*/ 7620 h 1054367"/>
                  <a:gd name="connsiteX0" fmla="*/ 0 w 1678940"/>
                  <a:gd name="connsiteY0" fmla="*/ 7620 h 1091199"/>
                  <a:gd name="connsiteX1" fmla="*/ 1678940 w 1678940"/>
                  <a:gd name="connsiteY1" fmla="*/ 0 h 1091199"/>
                  <a:gd name="connsiteX2" fmla="*/ 843280 w 1678940"/>
                  <a:gd name="connsiteY2" fmla="*/ 866140 h 1091199"/>
                  <a:gd name="connsiteX3" fmla="*/ 5080 w 1678940"/>
                  <a:gd name="connsiteY3" fmla="*/ 370840 h 1091199"/>
                  <a:gd name="connsiteX4" fmla="*/ 0 w 1678940"/>
                  <a:gd name="connsiteY4" fmla="*/ 7620 h 1091199"/>
                  <a:gd name="connsiteX0" fmla="*/ 0 w 1678940"/>
                  <a:gd name="connsiteY0" fmla="*/ 7620 h 1098088"/>
                  <a:gd name="connsiteX1" fmla="*/ 1678940 w 1678940"/>
                  <a:gd name="connsiteY1" fmla="*/ 0 h 1098088"/>
                  <a:gd name="connsiteX2" fmla="*/ 843280 w 1678940"/>
                  <a:gd name="connsiteY2" fmla="*/ 866140 h 1098088"/>
                  <a:gd name="connsiteX3" fmla="*/ 22860 w 1678940"/>
                  <a:gd name="connsiteY3" fmla="*/ 406400 h 1098088"/>
                  <a:gd name="connsiteX4" fmla="*/ 0 w 1678940"/>
                  <a:gd name="connsiteY4" fmla="*/ 7620 h 1098088"/>
                  <a:gd name="connsiteX0" fmla="*/ 0 w 1678940"/>
                  <a:gd name="connsiteY0" fmla="*/ 7620 h 1090263"/>
                  <a:gd name="connsiteX1" fmla="*/ 1678940 w 1678940"/>
                  <a:gd name="connsiteY1" fmla="*/ 0 h 1090263"/>
                  <a:gd name="connsiteX2" fmla="*/ 843280 w 1678940"/>
                  <a:gd name="connsiteY2" fmla="*/ 866140 h 1090263"/>
                  <a:gd name="connsiteX3" fmla="*/ 22860 w 1678940"/>
                  <a:gd name="connsiteY3" fmla="*/ 406400 h 1090263"/>
                  <a:gd name="connsiteX4" fmla="*/ 0 w 1678940"/>
                  <a:gd name="connsiteY4" fmla="*/ 7620 h 1090263"/>
                  <a:gd name="connsiteX0" fmla="*/ 0 w 1678940"/>
                  <a:gd name="connsiteY0" fmla="*/ 7620 h 1090263"/>
                  <a:gd name="connsiteX1" fmla="*/ 1678940 w 1678940"/>
                  <a:gd name="connsiteY1" fmla="*/ 0 h 1090263"/>
                  <a:gd name="connsiteX2" fmla="*/ 843280 w 1678940"/>
                  <a:gd name="connsiteY2" fmla="*/ 866140 h 1090263"/>
                  <a:gd name="connsiteX3" fmla="*/ 22860 w 1678940"/>
                  <a:gd name="connsiteY3" fmla="*/ 406400 h 1090263"/>
                  <a:gd name="connsiteX4" fmla="*/ 0 w 1678940"/>
                  <a:gd name="connsiteY4" fmla="*/ 7620 h 1090263"/>
                  <a:gd name="connsiteX0" fmla="*/ 4901 w 1683841"/>
                  <a:gd name="connsiteY0" fmla="*/ 7620 h 1089312"/>
                  <a:gd name="connsiteX1" fmla="*/ 1683841 w 1683841"/>
                  <a:gd name="connsiteY1" fmla="*/ 0 h 1089312"/>
                  <a:gd name="connsiteX2" fmla="*/ 848181 w 1683841"/>
                  <a:gd name="connsiteY2" fmla="*/ 866140 h 1089312"/>
                  <a:gd name="connsiteX3" fmla="*/ 4901 w 1683841"/>
                  <a:gd name="connsiteY3" fmla="*/ 401320 h 1089312"/>
                  <a:gd name="connsiteX4" fmla="*/ 4901 w 1683841"/>
                  <a:gd name="connsiteY4" fmla="*/ 7620 h 1089312"/>
                  <a:gd name="connsiteX0" fmla="*/ 2863 w 1681803"/>
                  <a:gd name="connsiteY0" fmla="*/ 7620 h 1090263"/>
                  <a:gd name="connsiteX1" fmla="*/ 1681803 w 1681803"/>
                  <a:gd name="connsiteY1" fmla="*/ 0 h 1090263"/>
                  <a:gd name="connsiteX2" fmla="*/ 846143 w 1681803"/>
                  <a:gd name="connsiteY2" fmla="*/ 866140 h 1090263"/>
                  <a:gd name="connsiteX3" fmla="*/ 5403 w 1681803"/>
                  <a:gd name="connsiteY3" fmla="*/ 406400 h 1090263"/>
                  <a:gd name="connsiteX4" fmla="*/ 2863 w 1681803"/>
                  <a:gd name="connsiteY4" fmla="*/ 7620 h 109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1803" h="1090263">
                    <a:moveTo>
                      <a:pt x="2863" y="7620"/>
                    </a:moveTo>
                    <a:lnTo>
                      <a:pt x="1681803" y="0"/>
                    </a:lnTo>
                    <a:cubicBezTo>
                      <a:pt x="1401556" y="353060"/>
                      <a:pt x="1177190" y="543560"/>
                      <a:pt x="846143" y="866140"/>
                    </a:cubicBezTo>
                    <a:cubicBezTo>
                      <a:pt x="351266" y="1446107"/>
                      <a:pt x="186590" y="757767"/>
                      <a:pt x="5403" y="406400"/>
                    </a:cubicBezTo>
                    <a:cubicBezTo>
                      <a:pt x="-8144" y="265853"/>
                      <a:pt x="8790" y="155787"/>
                      <a:pt x="2863" y="7620"/>
                    </a:cubicBezTo>
                    <a:close/>
                  </a:path>
                </a:pathLst>
              </a:custGeom>
              <a:solidFill>
                <a:srgbClr val="002D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530AB5D2-28E1-69BA-9717-3E8676B4E7AB}"/>
              </a:ext>
            </a:extLst>
          </p:cNvPr>
          <p:cNvGrpSpPr/>
          <p:nvPr/>
        </p:nvGrpSpPr>
        <p:grpSpPr>
          <a:xfrm>
            <a:off x="4428693" y="3407416"/>
            <a:ext cx="4356457" cy="2951373"/>
            <a:chOff x="4643653" y="3108960"/>
            <a:chExt cx="4356457" cy="2951373"/>
          </a:xfrm>
        </p:grpSpPr>
        <p:sp>
          <p:nvSpPr>
            <p:cNvPr id="51" name="Rectangle 1">
              <a:extLst>
                <a:ext uri="{FF2B5EF4-FFF2-40B4-BE49-F238E27FC236}">
                  <a16:creationId xmlns:a16="http://schemas.microsoft.com/office/drawing/2014/main" id="{17220C7A-DEC1-8E53-ADD0-8832820C2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782" y="3108960"/>
              <a:ext cx="1952140" cy="538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r>
                <a:rPr lang="en-US" sz="2900" i="1" dirty="0">
                  <a:solidFill>
                    <a:srgbClr val="E7EEE3"/>
                  </a:solidFill>
                  <a:latin typeface="KoHo Bold" panose="00000800000000000000" pitchFamily="2" charset="-34"/>
                  <a:cs typeface="KoHo Bold" panose="00000800000000000000" pitchFamily="2" charset="-34"/>
                  <a:sym typeface="Bebas Neue" charset="0"/>
                </a:rPr>
                <a:t>Contato</a:t>
              </a:r>
            </a:p>
          </p:txBody>
        </p:sp>
        <p:sp>
          <p:nvSpPr>
            <p:cNvPr id="52" name="Rectangle 14">
              <a:extLst>
                <a:ext uri="{FF2B5EF4-FFF2-40B4-BE49-F238E27FC236}">
                  <a16:creationId xmlns:a16="http://schemas.microsoft.com/office/drawing/2014/main" id="{88B84365-3FBC-F17E-F793-C08F74095381}"/>
                </a:ext>
              </a:extLst>
            </p:cNvPr>
            <p:cNvSpPr/>
            <p:nvPr/>
          </p:nvSpPr>
          <p:spPr>
            <a:xfrm>
              <a:off x="4975644" y="4624728"/>
              <a:ext cx="2472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E7EEE3"/>
                  </a:solidFill>
                  <a:latin typeface="Muli" pitchFamily="2" charset="0"/>
                  <a:ea typeface="Source Sans Pro" panose="020B0503030403020204" pitchFamily="34" charset="0"/>
                </a:rPr>
                <a:t>+55 (31) 9.8735.9400</a:t>
              </a:r>
            </a:p>
          </p:txBody>
        </p: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D795485E-8468-6590-D4E8-0615CA3A67C7}"/>
                </a:ext>
              </a:extLst>
            </p:cNvPr>
            <p:cNvSpPr/>
            <p:nvPr/>
          </p:nvSpPr>
          <p:spPr>
            <a:xfrm>
              <a:off x="4975644" y="4308975"/>
              <a:ext cx="402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E7EEE3"/>
                  </a:solidFill>
                  <a:latin typeface="Muli" pitchFamily="2" charset="0"/>
                  <a:ea typeface="Source Sans Pro" panose="020B0503030403020204" pitchFamily="34" charset="0"/>
                </a:rPr>
                <a:t>breno@hefest.com.br</a:t>
              </a:r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7017C721-BAB1-D452-9822-E4E602856E38}"/>
                </a:ext>
              </a:extLst>
            </p:cNvPr>
            <p:cNvSpPr/>
            <p:nvPr/>
          </p:nvSpPr>
          <p:spPr>
            <a:xfrm>
              <a:off x="4643653" y="3801585"/>
              <a:ext cx="2276056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b="1" dirty="0">
                  <a:solidFill>
                    <a:srgbClr val="E7EEE3"/>
                  </a:solidFill>
                  <a:latin typeface="KoHo Light" panose="00000400000000000000" pitchFamily="2" charset="-34"/>
                  <a:cs typeface="KoHo Light" panose="00000400000000000000" pitchFamily="2" charset="-34"/>
                </a:rPr>
                <a:t>Breno Bethonico</a:t>
              </a:r>
            </a:p>
          </p:txBody>
        </p:sp>
        <p:sp>
          <p:nvSpPr>
            <p:cNvPr id="55" name="Freeform 22">
              <a:hlinkClick r:id="rId4"/>
              <a:extLst>
                <a:ext uri="{FF2B5EF4-FFF2-40B4-BE49-F238E27FC236}">
                  <a16:creationId xmlns:a16="http://schemas.microsoft.com/office/drawing/2014/main" id="{CCB72937-5671-88C2-D17F-1DE1F374B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7222" y="4410511"/>
              <a:ext cx="183734" cy="132656"/>
            </a:xfrm>
            <a:custGeom>
              <a:avLst/>
              <a:gdLst>
                <a:gd name="T0" fmla="*/ 464 w 514"/>
                <a:gd name="T1" fmla="*/ 0 h 411"/>
                <a:gd name="T2" fmla="*/ 54 w 514"/>
                <a:gd name="T3" fmla="*/ 0 h 411"/>
                <a:gd name="T4" fmla="*/ 0 w 514"/>
                <a:gd name="T5" fmla="*/ 53 h 411"/>
                <a:gd name="T6" fmla="*/ 0 w 514"/>
                <a:gd name="T7" fmla="*/ 356 h 411"/>
                <a:gd name="T8" fmla="*/ 54 w 514"/>
                <a:gd name="T9" fmla="*/ 410 h 411"/>
                <a:gd name="T10" fmla="*/ 464 w 514"/>
                <a:gd name="T11" fmla="*/ 410 h 411"/>
                <a:gd name="T12" fmla="*/ 513 w 514"/>
                <a:gd name="T13" fmla="*/ 356 h 411"/>
                <a:gd name="T14" fmla="*/ 513 w 514"/>
                <a:gd name="T15" fmla="*/ 53 h 411"/>
                <a:gd name="T16" fmla="*/ 464 w 514"/>
                <a:gd name="T17" fmla="*/ 0 h 411"/>
                <a:gd name="T18" fmla="*/ 464 w 514"/>
                <a:gd name="T19" fmla="*/ 102 h 411"/>
                <a:gd name="T20" fmla="*/ 259 w 514"/>
                <a:gd name="T21" fmla="*/ 229 h 411"/>
                <a:gd name="T22" fmla="*/ 54 w 514"/>
                <a:gd name="T23" fmla="*/ 102 h 411"/>
                <a:gd name="T24" fmla="*/ 54 w 514"/>
                <a:gd name="T25" fmla="*/ 53 h 411"/>
                <a:gd name="T26" fmla="*/ 259 w 514"/>
                <a:gd name="T27" fmla="*/ 180 h 411"/>
                <a:gd name="T28" fmla="*/ 464 w 514"/>
                <a:gd name="T29" fmla="*/ 53 h 411"/>
                <a:gd name="T30" fmla="*/ 464 w 514"/>
                <a:gd name="T31" fmla="*/ 102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4" h="411">
                  <a:moveTo>
                    <a:pt x="464" y="0"/>
                  </a:moveTo>
                  <a:lnTo>
                    <a:pt x="54" y="0"/>
                  </a:lnTo>
                  <a:cubicBezTo>
                    <a:pt x="25" y="0"/>
                    <a:pt x="0" y="24"/>
                    <a:pt x="0" y="53"/>
                  </a:cubicBezTo>
                  <a:lnTo>
                    <a:pt x="0" y="356"/>
                  </a:lnTo>
                  <a:cubicBezTo>
                    <a:pt x="0" y="386"/>
                    <a:pt x="25" y="410"/>
                    <a:pt x="54" y="410"/>
                  </a:cubicBezTo>
                  <a:lnTo>
                    <a:pt x="464" y="410"/>
                  </a:lnTo>
                  <a:cubicBezTo>
                    <a:pt x="489" y="410"/>
                    <a:pt x="513" y="386"/>
                    <a:pt x="513" y="356"/>
                  </a:cubicBezTo>
                  <a:lnTo>
                    <a:pt x="513" y="53"/>
                  </a:lnTo>
                  <a:cubicBezTo>
                    <a:pt x="513" y="24"/>
                    <a:pt x="489" y="0"/>
                    <a:pt x="464" y="0"/>
                  </a:cubicBezTo>
                  <a:close/>
                  <a:moveTo>
                    <a:pt x="464" y="102"/>
                  </a:moveTo>
                  <a:lnTo>
                    <a:pt x="259" y="229"/>
                  </a:lnTo>
                  <a:lnTo>
                    <a:pt x="54" y="102"/>
                  </a:lnTo>
                  <a:lnTo>
                    <a:pt x="54" y="53"/>
                  </a:lnTo>
                  <a:lnTo>
                    <a:pt x="259" y="180"/>
                  </a:lnTo>
                  <a:lnTo>
                    <a:pt x="464" y="53"/>
                  </a:lnTo>
                  <a:lnTo>
                    <a:pt x="464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>
                <a:solidFill>
                  <a:srgbClr val="FF0000"/>
                </a:solidFill>
                <a:latin typeface="Muli" pitchFamily="2" charset="0"/>
              </a:endParaRPr>
            </a:p>
          </p:txBody>
        </p:sp>
        <p:sp>
          <p:nvSpPr>
            <p:cNvPr id="56" name="Freeform 16">
              <a:hlinkClick r:id="rId5"/>
              <a:extLst>
                <a:ext uri="{FF2B5EF4-FFF2-40B4-BE49-F238E27FC236}">
                  <a16:creationId xmlns:a16="http://schemas.microsoft.com/office/drawing/2014/main" id="{2DA88B06-7396-C531-559E-DDFFD5FAB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5216" y="5084440"/>
              <a:ext cx="156690" cy="202630"/>
            </a:xfrm>
            <a:custGeom>
              <a:avLst/>
              <a:gdLst>
                <a:gd name="T0" fmla="*/ 261 w 522"/>
                <a:gd name="T1" fmla="*/ 0 h 741"/>
                <a:gd name="T2" fmla="*/ 0 w 522"/>
                <a:gd name="T3" fmla="*/ 261 h 741"/>
                <a:gd name="T4" fmla="*/ 261 w 522"/>
                <a:gd name="T5" fmla="*/ 740 h 741"/>
                <a:gd name="T6" fmla="*/ 521 w 522"/>
                <a:gd name="T7" fmla="*/ 261 h 741"/>
                <a:gd name="T8" fmla="*/ 261 w 522"/>
                <a:gd name="T9" fmla="*/ 0 h 741"/>
                <a:gd name="T10" fmla="*/ 261 w 522"/>
                <a:gd name="T11" fmla="*/ 353 h 741"/>
                <a:gd name="T12" fmla="*/ 169 w 522"/>
                <a:gd name="T13" fmla="*/ 261 h 741"/>
                <a:gd name="T14" fmla="*/ 261 w 522"/>
                <a:gd name="T15" fmla="*/ 170 h 741"/>
                <a:gd name="T16" fmla="*/ 352 w 522"/>
                <a:gd name="T17" fmla="*/ 261 h 741"/>
                <a:gd name="T18" fmla="*/ 261 w 522"/>
                <a:gd name="T19" fmla="*/ 353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2" h="741">
                  <a:moveTo>
                    <a:pt x="261" y="0"/>
                  </a:moveTo>
                  <a:cubicBezTo>
                    <a:pt x="120" y="0"/>
                    <a:pt x="0" y="113"/>
                    <a:pt x="0" y="261"/>
                  </a:cubicBezTo>
                  <a:cubicBezTo>
                    <a:pt x="0" y="451"/>
                    <a:pt x="261" y="740"/>
                    <a:pt x="261" y="740"/>
                  </a:cubicBezTo>
                  <a:cubicBezTo>
                    <a:pt x="261" y="740"/>
                    <a:pt x="521" y="451"/>
                    <a:pt x="521" y="261"/>
                  </a:cubicBezTo>
                  <a:cubicBezTo>
                    <a:pt x="521" y="113"/>
                    <a:pt x="402" y="0"/>
                    <a:pt x="261" y="0"/>
                  </a:cubicBezTo>
                  <a:close/>
                  <a:moveTo>
                    <a:pt x="261" y="353"/>
                  </a:moveTo>
                  <a:cubicBezTo>
                    <a:pt x="211" y="353"/>
                    <a:pt x="169" y="314"/>
                    <a:pt x="169" y="261"/>
                  </a:cubicBezTo>
                  <a:cubicBezTo>
                    <a:pt x="169" y="208"/>
                    <a:pt x="211" y="170"/>
                    <a:pt x="261" y="170"/>
                  </a:cubicBezTo>
                  <a:cubicBezTo>
                    <a:pt x="310" y="170"/>
                    <a:pt x="352" y="208"/>
                    <a:pt x="352" y="261"/>
                  </a:cubicBezTo>
                  <a:cubicBezTo>
                    <a:pt x="352" y="314"/>
                    <a:pt x="310" y="353"/>
                    <a:pt x="261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00">
                <a:latin typeface="Muli" pitchFamily="2" charset="0"/>
              </a:endParaRPr>
            </a:p>
          </p:txBody>
        </p:sp>
        <p:sp>
          <p:nvSpPr>
            <p:cNvPr id="57" name="Freeform 32">
              <a:hlinkClick r:id="rId6"/>
              <a:extLst>
                <a:ext uri="{FF2B5EF4-FFF2-40B4-BE49-F238E27FC236}">
                  <a16:creationId xmlns:a16="http://schemas.microsoft.com/office/drawing/2014/main" id="{E3865EAB-1843-A2FC-440B-73301A01A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2276" y="5504748"/>
              <a:ext cx="183734" cy="185726"/>
            </a:xfrm>
            <a:custGeom>
              <a:avLst/>
              <a:gdLst>
                <a:gd name="T0" fmla="*/ 2147483646 w 59"/>
                <a:gd name="T1" fmla="*/ 2147483646 h 72"/>
                <a:gd name="T2" fmla="*/ 2147483646 w 59"/>
                <a:gd name="T3" fmla="*/ 2147483646 h 72"/>
                <a:gd name="T4" fmla="*/ 0 w 59"/>
                <a:gd name="T5" fmla="*/ 2147483646 h 72"/>
                <a:gd name="T6" fmla="*/ 2147483646 w 59"/>
                <a:gd name="T7" fmla="*/ 2147483646 h 72"/>
                <a:gd name="T8" fmla="*/ 2147483646 w 59"/>
                <a:gd name="T9" fmla="*/ 2147483646 h 72"/>
                <a:gd name="T10" fmla="*/ 2147483646 w 59"/>
                <a:gd name="T11" fmla="*/ 2147483646 h 72"/>
                <a:gd name="T12" fmla="*/ 2147483646 w 59"/>
                <a:gd name="T13" fmla="*/ 2147483646 h 72"/>
                <a:gd name="T14" fmla="*/ 2147483646 w 59"/>
                <a:gd name="T15" fmla="*/ 2147483646 h 72"/>
                <a:gd name="T16" fmla="*/ 2147483646 w 59"/>
                <a:gd name="T17" fmla="*/ 2147483646 h 72"/>
                <a:gd name="T18" fmla="*/ 2147483646 w 59"/>
                <a:gd name="T19" fmla="*/ 2147483646 h 72"/>
                <a:gd name="T20" fmla="*/ 2147483646 w 59"/>
                <a:gd name="T21" fmla="*/ 2147483646 h 72"/>
                <a:gd name="T22" fmla="*/ 2147483646 w 59"/>
                <a:gd name="T23" fmla="*/ 2147483646 h 72"/>
                <a:gd name="T24" fmla="*/ 2147483646 w 59"/>
                <a:gd name="T25" fmla="*/ 2147483646 h 72"/>
                <a:gd name="T26" fmla="*/ 2147483646 w 59"/>
                <a:gd name="T27" fmla="*/ 2147483646 h 72"/>
                <a:gd name="T28" fmla="*/ 2147483646 w 59"/>
                <a:gd name="T29" fmla="*/ 0 h 72"/>
                <a:gd name="T30" fmla="*/ 2147483646 w 59"/>
                <a:gd name="T31" fmla="*/ 0 h 72"/>
                <a:gd name="T32" fmla="*/ 2147483646 w 59"/>
                <a:gd name="T33" fmla="*/ 2147483646 h 72"/>
                <a:gd name="T34" fmla="*/ 2147483646 w 59"/>
                <a:gd name="T35" fmla="*/ 2147483646 h 72"/>
                <a:gd name="T36" fmla="*/ 2147483646 w 59"/>
                <a:gd name="T37" fmla="*/ 2147483646 h 72"/>
                <a:gd name="T38" fmla="*/ 2147483646 w 59"/>
                <a:gd name="T39" fmla="*/ 2147483646 h 72"/>
                <a:gd name="T40" fmla="*/ 2147483646 w 59"/>
                <a:gd name="T41" fmla="*/ 2147483646 h 72"/>
                <a:gd name="T42" fmla="*/ 2147483646 w 59"/>
                <a:gd name="T43" fmla="*/ 2147483646 h 72"/>
                <a:gd name="T44" fmla="*/ 2147483646 w 59"/>
                <a:gd name="T45" fmla="*/ 2147483646 h 72"/>
                <a:gd name="T46" fmla="*/ 2147483646 w 59"/>
                <a:gd name="T47" fmla="*/ 2147483646 h 72"/>
                <a:gd name="T48" fmla="*/ 2147483646 w 59"/>
                <a:gd name="T49" fmla="*/ 2147483646 h 72"/>
                <a:gd name="T50" fmla="*/ 2147483646 w 59"/>
                <a:gd name="T51" fmla="*/ 2147483646 h 72"/>
                <a:gd name="T52" fmla="*/ 2147483646 w 59"/>
                <a:gd name="T53" fmla="*/ 2147483646 h 72"/>
                <a:gd name="T54" fmla="*/ 2147483646 w 59"/>
                <a:gd name="T55" fmla="*/ 2147483646 h 72"/>
                <a:gd name="T56" fmla="*/ 2147483646 w 59"/>
                <a:gd name="T57" fmla="*/ 2147483646 h 72"/>
                <a:gd name="T58" fmla="*/ 2147483646 w 59"/>
                <a:gd name="T59" fmla="*/ 2147483646 h 72"/>
                <a:gd name="T60" fmla="*/ 2147483646 w 59"/>
                <a:gd name="T61" fmla="*/ 2147483646 h 72"/>
                <a:gd name="T62" fmla="*/ 2147483646 w 59"/>
                <a:gd name="T63" fmla="*/ 2147483646 h 72"/>
                <a:gd name="T64" fmla="*/ 2147483646 w 59"/>
                <a:gd name="T65" fmla="*/ 2147483646 h 72"/>
                <a:gd name="T66" fmla="*/ 2147483646 w 59"/>
                <a:gd name="T67" fmla="*/ 2147483646 h 72"/>
                <a:gd name="T68" fmla="*/ 2147483646 w 59"/>
                <a:gd name="T69" fmla="*/ 2147483646 h 72"/>
                <a:gd name="T70" fmla="*/ 2147483646 w 59"/>
                <a:gd name="T71" fmla="*/ 2147483646 h 72"/>
                <a:gd name="T72" fmla="*/ 2147483646 w 59"/>
                <a:gd name="T73" fmla="*/ 2147483646 h 72"/>
                <a:gd name="T74" fmla="*/ 2147483646 w 59"/>
                <a:gd name="T75" fmla="*/ 2147483646 h 72"/>
                <a:gd name="T76" fmla="*/ 2147483646 w 59"/>
                <a:gd name="T77" fmla="*/ 2147483646 h 72"/>
                <a:gd name="T78" fmla="*/ 2147483646 w 59"/>
                <a:gd name="T79" fmla="*/ 2147483646 h 72"/>
                <a:gd name="T80" fmla="*/ 2147483646 w 59"/>
                <a:gd name="T81" fmla="*/ 2147483646 h 72"/>
                <a:gd name="T82" fmla="*/ 2147483646 w 59"/>
                <a:gd name="T83" fmla="*/ 2147483646 h 72"/>
                <a:gd name="T84" fmla="*/ 2147483646 w 59"/>
                <a:gd name="T85" fmla="*/ 2147483646 h 72"/>
                <a:gd name="T86" fmla="*/ 2147483646 w 59"/>
                <a:gd name="T87" fmla="*/ 2147483646 h 72"/>
                <a:gd name="T88" fmla="*/ 2147483646 w 59"/>
                <a:gd name="T89" fmla="*/ 2147483646 h 72"/>
                <a:gd name="T90" fmla="*/ 2147483646 w 59"/>
                <a:gd name="T91" fmla="*/ 2147483646 h 72"/>
                <a:gd name="T92" fmla="*/ 2147483646 w 59"/>
                <a:gd name="T93" fmla="*/ 2147483646 h 72"/>
                <a:gd name="T94" fmla="*/ 2147483646 w 59"/>
                <a:gd name="T95" fmla="*/ 2147483646 h 72"/>
                <a:gd name="T96" fmla="*/ 2147483646 w 59"/>
                <a:gd name="T97" fmla="*/ 2147483646 h 72"/>
                <a:gd name="T98" fmla="*/ 2147483646 w 59"/>
                <a:gd name="T99" fmla="*/ 2147483646 h 72"/>
                <a:gd name="T100" fmla="*/ 2147483646 w 59"/>
                <a:gd name="T101" fmla="*/ 2147483646 h 72"/>
                <a:gd name="T102" fmla="*/ 2147483646 w 59"/>
                <a:gd name="T103" fmla="*/ 2147483646 h 72"/>
                <a:gd name="T104" fmla="*/ 2147483646 w 59"/>
                <a:gd name="T105" fmla="*/ 2147483646 h 72"/>
                <a:gd name="T106" fmla="*/ 2147483646 w 59"/>
                <a:gd name="T107" fmla="*/ 2147483646 h 72"/>
                <a:gd name="T108" fmla="*/ 2147483646 w 59"/>
                <a:gd name="T109" fmla="*/ 2147483646 h 72"/>
                <a:gd name="T110" fmla="*/ 2147483646 w 59"/>
                <a:gd name="T111" fmla="*/ 2147483646 h 72"/>
                <a:gd name="T112" fmla="*/ 2147483646 w 59"/>
                <a:gd name="T113" fmla="*/ 2147483646 h 72"/>
                <a:gd name="T114" fmla="*/ 2147483646 w 59"/>
                <a:gd name="T115" fmla="*/ 2147483646 h 72"/>
                <a:gd name="T116" fmla="*/ 2147483646 w 59"/>
                <a:gd name="T117" fmla="*/ 2147483646 h 72"/>
                <a:gd name="T118" fmla="*/ 2147483646 w 59"/>
                <a:gd name="T119" fmla="*/ 2147483646 h 72"/>
                <a:gd name="T120" fmla="*/ 2147483646 w 59"/>
                <a:gd name="T121" fmla="*/ 2147483646 h 72"/>
                <a:gd name="T122" fmla="*/ 2147483646 w 59"/>
                <a:gd name="T123" fmla="*/ 2147483646 h 7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59" h="72">
                  <a:moveTo>
                    <a:pt x="58" y="66"/>
                  </a:moveTo>
                  <a:cubicBezTo>
                    <a:pt x="58" y="69"/>
                    <a:pt x="55" y="71"/>
                    <a:pt x="52" y="71"/>
                  </a:cubicBezTo>
                  <a:cubicBezTo>
                    <a:pt x="45" y="72"/>
                    <a:pt x="37" y="72"/>
                    <a:pt x="30" y="72"/>
                  </a:cubicBezTo>
                  <a:cubicBezTo>
                    <a:pt x="22" y="72"/>
                    <a:pt x="15" y="72"/>
                    <a:pt x="7" y="71"/>
                  </a:cubicBezTo>
                  <a:cubicBezTo>
                    <a:pt x="4" y="71"/>
                    <a:pt x="2" y="69"/>
                    <a:pt x="1" y="66"/>
                  </a:cubicBezTo>
                  <a:cubicBezTo>
                    <a:pt x="0" y="61"/>
                    <a:pt x="0" y="56"/>
                    <a:pt x="0" y="52"/>
                  </a:cubicBezTo>
                  <a:cubicBezTo>
                    <a:pt x="0" y="47"/>
                    <a:pt x="0" y="42"/>
                    <a:pt x="1" y="38"/>
                  </a:cubicBezTo>
                  <a:cubicBezTo>
                    <a:pt x="2" y="34"/>
                    <a:pt x="4" y="32"/>
                    <a:pt x="7" y="32"/>
                  </a:cubicBezTo>
                  <a:cubicBezTo>
                    <a:pt x="15" y="31"/>
                    <a:pt x="22" y="31"/>
                    <a:pt x="30" y="31"/>
                  </a:cubicBezTo>
                  <a:cubicBezTo>
                    <a:pt x="37" y="31"/>
                    <a:pt x="45" y="31"/>
                    <a:pt x="52" y="32"/>
                  </a:cubicBezTo>
                  <a:cubicBezTo>
                    <a:pt x="55" y="32"/>
                    <a:pt x="58" y="34"/>
                    <a:pt x="58" y="38"/>
                  </a:cubicBezTo>
                  <a:cubicBezTo>
                    <a:pt x="59" y="42"/>
                    <a:pt x="59" y="47"/>
                    <a:pt x="59" y="52"/>
                  </a:cubicBezTo>
                  <a:cubicBezTo>
                    <a:pt x="59" y="56"/>
                    <a:pt x="59" y="61"/>
                    <a:pt x="58" y="66"/>
                  </a:cubicBezTo>
                  <a:close/>
                  <a:moveTo>
                    <a:pt x="17" y="42"/>
                  </a:moveTo>
                  <a:cubicBezTo>
                    <a:pt x="17" y="38"/>
                    <a:pt x="17" y="38"/>
                    <a:pt x="17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7" y="42"/>
                  </a:lnTo>
                  <a:close/>
                  <a:moveTo>
                    <a:pt x="23" y="0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4"/>
                    <a:pt x="13" y="12"/>
                    <a:pt x="12" y="8"/>
                  </a:cubicBezTo>
                  <a:cubicBezTo>
                    <a:pt x="11" y="5"/>
                    <a:pt x="10" y="3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23" y="0"/>
                  </a:lnTo>
                  <a:close/>
                  <a:moveTo>
                    <a:pt x="28" y="64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3" y="61"/>
                    <a:pt x="22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60"/>
                    <a:pt x="21" y="60"/>
                    <a:pt x="21" y="59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2"/>
                    <a:pt x="17" y="63"/>
                    <a:pt x="18" y="63"/>
                  </a:cubicBezTo>
                  <a:cubicBezTo>
                    <a:pt x="18" y="64"/>
                    <a:pt x="19" y="65"/>
                    <a:pt x="20" y="65"/>
                  </a:cubicBezTo>
                  <a:cubicBezTo>
                    <a:pt x="21" y="65"/>
                    <a:pt x="23" y="64"/>
                    <a:pt x="24" y="62"/>
                  </a:cubicBezTo>
                  <a:cubicBezTo>
                    <a:pt x="24" y="64"/>
                    <a:pt x="24" y="64"/>
                    <a:pt x="24" y="64"/>
                  </a:cubicBezTo>
                  <a:lnTo>
                    <a:pt x="28" y="64"/>
                  </a:lnTo>
                  <a:close/>
                  <a:moveTo>
                    <a:pt x="34" y="21"/>
                  </a:moveTo>
                  <a:cubicBezTo>
                    <a:pt x="34" y="23"/>
                    <a:pt x="34" y="24"/>
                    <a:pt x="33" y="25"/>
                  </a:cubicBezTo>
                  <a:cubicBezTo>
                    <a:pt x="32" y="27"/>
                    <a:pt x="31" y="28"/>
                    <a:pt x="29" y="28"/>
                  </a:cubicBezTo>
                  <a:cubicBezTo>
                    <a:pt x="27" y="28"/>
                    <a:pt x="26" y="27"/>
                    <a:pt x="25" y="25"/>
                  </a:cubicBezTo>
                  <a:cubicBezTo>
                    <a:pt x="24" y="24"/>
                    <a:pt x="23" y="23"/>
                    <a:pt x="23" y="2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2"/>
                    <a:pt x="24" y="10"/>
                    <a:pt x="25" y="9"/>
                  </a:cubicBezTo>
                  <a:cubicBezTo>
                    <a:pt x="26" y="8"/>
                    <a:pt x="27" y="7"/>
                    <a:pt x="29" y="7"/>
                  </a:cubicBezTo>
                  <a:cubicBezTo>
                    <a:pt x="31" y="7"/>
                    <a:pt x="32" y="8"/>
                    <a:pt x="33" y="9"/>
                  </a:cubicBezTo>
                  <a:cubicBezTo>
                    <a:pt x="34" y="10"/>
                    <a:pt x="34" y="12"/>
                    <a:pt x="34" y="14"/>
                  </a:cubicBezTo>
                  <a:lnTo>
                    <a:pt x="34" y="21"/>
                  </a:lnTo>
                  <a:close/>
                  <a:moveTo>
                    <a:pt x="30" y="13"/>
                  </a:moveTo>
                  <a:cubicBezTo>
                    <a:pt x="30" y="11"/>
                    <a:pt x="30" y="10"/>
                    <a:pt x="29" y="10"/>
                  </a:cubicBezTo>
                  <a:cubicBezTo>
                    <a:pt x="28" y="10"/>
                    <a:pt x="27" y="11"/>
                    <a:pt x="27" y="13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3"/>
                    <a:pt x="28" y="24"/>
                    <a:pt x="29" y="24"/>
                  </a:cubicBezTo>
                  <a:cubicBezTo>
                    <a:pt x="30" y="24"/>
                    <a:pt x="30" y="23"/>
                    <a:pt x="30" y="21"/>
                  </a:cubicBezTo>
                  <a:lnTo>
                    <a:pt x="30" y="13"/>
                  </a:lnTo>
                  <a:close/>
                  <a:moveTo>
                    <a:pt x="41" y="51"/>
                  </a:moveTo>
                  <a:cubicBezTo>
                    <a:pt x="41" y="49"/>
                    <a:pt x="41" y="47"/>
                    <a:pt x="41" y="47"/>
                  </a:cubicBezTo>
                  <a:cubicBezTo>
                    <a:pt x="41" y="45"/>
                    <a:pt x="40" y="44"/>
                    <a:pt x="38" y="44"/>
                  </a:cubicBezTo>
                  <a:cubicBezTo>
                    <a:pt x="37" y="44"/>
                    <a:pt x="36" y="45"/>
                    <a:pt x="34" y="4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6" y="64"/>
                    <a:pt x="37" y="65"/>
                    <a:pt x="38" y="65"/>
                  </a:cubicBezTo>
                  <a:cubicBezTo>
                    <a:pt x="40" y="65"/>
                    <a:pt x="41" y="64"/>
                    <a:pt x="41" y="62"/>
                  </a:cubicBezTo>
                  <a:cubicBezTo>
                    <a:pt x="41" y="62"/>
                    <a:pt x="41" y="60"/>
                    <a:pt x="41" y="58"/>
                  </a:cubicBezTo>
                  <a:lnTo>
                    <a:pt x="41" y="51"/>
                  </a:lnTo>
                  <a:close/>
                  <a:moveTo>
                    <a:pt x="38" y="59"/>
                  </a:moveTo>
                  <a:cubicBezTo>
                    <a:pt x="38" y="61"/>
                    <a:pt x="37" y="61"/>
                    <a:pt x="36" y="61"/>
                  </a:cubicBezTo>
                  <a:cubicBezTo>
                    <a:pt x="36" y="61"/>
                    <a:pt x="35" y="61"/>
                    <a:pt x="34" y="61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8"/>
                    <a:pt x="36" y="48"/>
                    <a:pt x="36" y="48"/>
                  </a:cubicBezTo>
                  <a:cubicBezTo>
                    <a:pt x="37" y="48"/>
                    <a:pt x="38" y="49"/>
                    <a:pt x="38" y="50"/>
                  </a:cubicBezTo>
                  <a:lnTo>
                    <a:pt x="38" y="59"/>
                  </a:lnTo>
                  <a:close/>
                  <a:moveTo>
                    <a:pt x="48" y="27"/>
                  </a:moveTo>
                  <a:cubicBezTo>
                    <a:pt x="44" y="27"/>
                    <a:pt x="44" y="27"/>
                    <a:pt x="44" y="27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2" y="27"/>
                    <a:pt x="41" y="28"/>
                    <a:pt x="40" y="28"/>
                  </a:cubicBezTo>
                  <a:cubicBezTo>
                    <a:pt x="39" y="28"/>
                    <a:pt x="38" y="27"/>
                    <a:pt x="37" y="26"/>
                  </a:cubicBezTo>
                  <a:cubicBezTo>
                    <a:pt x="37" y="25"/>
                    <a:pt x="37" y="24"/>
                    <a:pt x="37" y="23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4"/>
                    <a:pt x="41" y="24"/>
                    <a:pt x="42" y="24"/>
                  </a:cubicBezTo>
                  <a:cubicBezTo>
                    <a:pt x="42" y="24"/>
                    <a:pt x="43" y="24"/>
                    <a:pt x="44" y="22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8" y="7"/>
                    <a:pt x="48" y="7"/>
                    <a:pt x="48" y="7"/>
                  </a:cubicBezTo>
                  <a:lnTo>
                    <a:pt x="48" y="27"/>
                  </a:lnTo>
                  <a:close/>
                  <a:moveTo>
                    <a:pt x="55" y="58"/>
                  </a:moveTo>
                  <a:cubicBezTo>
                    <a:pt x="51" y="58"/>
                    <a:pt x="51" y="58"/>
                    <a:pt x="51" y="58"/>
                  </a:cubicBezTo>
                  <a:cubicBezTo>
                    <a:pt x="51" y="59"/>
                    <a:pt x="51" y="60"/>
                    <a:pt x="51" y="60"/>
                  </a:cubicBezTo>
                  <a:cubicBezTo>
                    <a:pt x="51" y="61"/>
                    <a:pt x="50" y="61"/>
                    <a:pt x="50" y="61"/>
                  </a:cubicBezTo>
                  <a:cubicBezTo>
                    <a:pt x="48" y="61"/>
                    <a:pt x="48" y="61"/>
                    <a:pt x="48" y="59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49"/>
                    <a:pt x="55" y="47"/>
                    <a:pt x="54" y="46"/>
                  </a:cubicBezTo>
                  <a:cubicBezTo>
                    <a:pt x="53" y="45"/>
                    <a:pt x="51" y="44"/>
                    <a:pt x="50" y="44"/>
                  </a:cubicBezTo>
                  <a:cubicBezTo>
                    <a:pt x="48" y="44"/>
                    <a:pt x="46" y="45"/>
                    <a:pt x="45" y="46"/>
                  </a:cubicBezTo>
                  <a:cubicBezTo>
                    <a:pt x="45" y="47"/>
                    <a:pt x="44" y="49"/>
                    <a:pt x="44" y="51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4" y="60"/>
                    <a:pt x="45" y="62"/>
                    <a:pt x="45" y="63"/>
                  </a:cubicBezTo>
                  <a:cubicBezTo>
                    <a:pt x="46" y="64"/>
                    <a:pt x="48" y="65"/>
                    <a:pt x="50" y="65"/>
                  </a:cubicBezTo>
                  <a:cubicBezTo>
                    <a:pt x="52" y="65"/>
                    <a:pt x="53" y="64"/>
                    <a:pt x="54" y="63"/>
                  </a:cubicBezTo>
                  <a:cubicBezTo>
                    <a:pt x="54" y="62"/>
                    <a:pt x="55" y="61"/>
                    <a:pt x="55" y="60"/>
                  </a:cubicBezTo>
                  <a:cubicBezTo>
                    <a:pt x="55" y="60"/>
                    <a:pt x="55" y="59"/>
                    <a:pt x="55" y="58"/>
                  </a:cubicBezTo>
                  <a:close/>
                  <a:moveTo>
                    <a:pt x="51" y="52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9"/>
                    <a:pt x="48" y="48"/>
                    <a:pt x="50" y="48"/>
                  </a:cubicBezTo>
                  <a:cubicBezTo>
                    <a:pt x="51" y="48"/>
                    <a:pt x="51" y="49"/>
                    <a:pt x="51" y="50"/>
                  </a:cubicBezTo>
                  <a:lnTo>
                    <a:pt x="5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899" tIns="60950" rIns="121899" bIns="60950"/>
            <a:lstStyle/>
            <a:p>
              <a:endParaRPr lang="pt-BR" sz="800">
                <a:latin typeface="Muli" pitchFamily="2" charset="0"/>
              </a:endParaRPr>
            </a:p>
          </p:txBody>
        </p:sp>
        <p:sp>
          <p:nvSpPr>
            <p:cNvPr id="58" name="Freeform 104">
              <a:hlinkClick r:id="rId7"/>
              <a:extLst>
                <a:ext uri="{FF2B5EF4-FFF2-40B4-BE49-F238E27FC236}">
                  <a16:creationId xmlns:a16="http://schemas.microsoft.com/office/drawing/2014/main" id="{1A475342-E959-AF64-083C-C1AA52A07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2676" y="5526751"/>
              <a:ext cx="184005" cy="157421"/>
            </a:xfrm>
            <a:custGeom>
              <a:avLst/>
              <a:gdLst>
                <a:gd name="T0" fmla="*/ 2147483646 w 62"/>
                <a:gd name="T1" fmla="*/ 2147483646 h 62"/>
                <a:gd name="T2" fmla="*/ 2147483646 w 62"/>
                <a:gd name="T3" fmla="*/ 2147483646 h 62"/>
                <a:gd name="T4" fmla="*/ 2147483646 w 62"/>
                <a:gd name="T5" fmla="*/ 2147483646 h 62"/>
                <a:gd name="T6" fmla="*/ 0 w 62"/>
                <a:gd name="T7" fmla="*/ 2147483646 h 62"/>
                <a:gd name="T8" fmla="*/ 0 w 62"/>
                <a:gd name="T9" fmla="*/ 2147483646 h 62"/>
                <a:gd name="T10" fmla="*/ 2147483646 w 62"/>
                <a:gd name="T11" fmla="*/ 0 h 62"/>
                <a:gd name="T12" fmla="*/ 2147483646 w 62"/>
                <a:gd name="T13" fmla="*/ 0 h 62"/>
                <a:gd name="T14" fmla="*/ 2147483646 w 62"/>
                <a:gd name="T15" fmla="*/ 2147483646 h 62"/>
                <a:gd name="T16" fmla="*/ 2147483646 w 62"/>
                <a:gd name="T17" fmla="*/ 2147483646 h 62"/>
                <a:gd name="T18" fmla="*/ 2147483646 w 62"/>
                <a:gd name="T19" fmla="*/ 2147483646 h 62"/>
                <a:gd name="T20" fmla="*/ 2147483646 w 62"/>
                <a:gd name="T21" fmla="*/ 2147483646 h 62"/>
                <a:gd name="T22" fmla="*/ 2147483646 w 62"/>
                <a:gd name="T23" fmla="*/ 2147483646 h 62"/>
                <a:gd name="T24" fmla="*/ 2147483646 w 62"/>
                <a:gd name="T25" fmla="*/ 2147483646 h 62"/>
                <a:gd name="T26" fmla="*/ 2147483646 w 62"/>
                <a:gd name="T27" fmla="*/ 2147483646 h 62"/>
                <a:gd name="T28" fmla="*/ 2147483646 w 62"/>
                <a:gd name="T29" fmla="*/ 2147483646 h 62"/>
                <a:gd name="T30" fmla="*/ 2147483646 w 62"/>
                <a:gd name="T31" fmla="*/ 2147483646 h 62"/>
                <a:gd name="T32" fmla="*/ 2147483646 w 62"/>
                <a:gd name="T33" fmla="*/ 2147483646 h 62"/>
                <a:gd name="T34" fmla="*/ 2147483646 w 62"/>
                <a:gd name="T35" fmla="*/ 2147483646 h 62"/>
                <a:gd name="T36" fmla="*/ 2147483646 w 62"/>
                <a:gd name="T37" fmla="*/ 2147483646 h 62"/>
                <a:gd name="T38" fmla="*/ 2147483646 w 62"/>
                <a:gd name="T39" fmla="*/ 2147483646 h 62"/>
                <a:gd name="T40" fmla="*/ 2147483646 w 62"/>
                <a:gd name="T41" fmla="*/ 2147483646 h 62"/>
                <a:gd name="T42" fmla="*/ 2147483646 w 62"/>
                <a:gd name="T43" fmla="*/ 2147483646 h 62"/>
                <a:gd name="T44" fmla="*/ 2147483646 w 62"/>
                <a:gd name="T45" fmla="*/ 2147483646 h 62"/>
                <a:gd name="T46" fmla="*/ 2147483646 w 62"/>
                <a:gd name="T47" fmla="*/ 2147483646 h 62"/>
                <a:gd name="T48" fmla="*/ 2147483646 w 62"/>
                <a:gd name="T49" fmla="*/ 2147483646 h 62"/>
                <a:gd name="T50" fmla="*/ 2147483646 w 62"/>
                <a:gd name="T51" fmla="*/ 2147483646 h 62"/>
                <a:gd name="T52" fmla="*/ 2147483646 w 62"/>
                <a:gd name="T53" fmla="*/ 2147483646 h 62"/>
                <a:gd name="T54" fmla="*/ 2147483646 w 62"/>
                <a:gd name="T55" fmla="*/ 2147483646 h 62"/>
                <a:gd name="T56" fmla="*/ 2147483646 w 62"/>
                <a:gd name="T57" fmla="*/ 2147483646 h 62"/>
                <a:gd name="T58" fmla="*/ 2147483646 w 62"/>
                <a:gd name="T59" fmla="*/ 2147483646 h 62"/>
                <a:gd name="T60" fmla="*/ 2147483646 w 62"/>
                <a:gd name="T61" fmla="*/ 2147483646 h 62"/>
                <a:gd name="T62" fmla="*/ 2147483646 w 62"/>
                <a:gd name="T63" fmla="*/ 2147483646 h 62"/>
                <a:gd name="T64" fmla="*/ 2147483646 w 62"/>
                <a:gd name="T65" fmla="*/ 2147483646 h 62"/>
                <a:gd name="T66" fmla="*/ 2147483646 w 62"/>
                <a:gd name="T67" fmla="*/ 2147483646 h 62"/>
                <a:gd name="T68" fmla="*/ 2147483646 w 62"/>
                <a:gd name="T69" fmla="*/ 2147483646 h 6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62" h="62">
                  <a:moveTo>
                    <a:pt x="62" y="51"/>
                  </a:moveTo>
                  <a:cubicBezTo>
                    <a:pt x="62" y="57"/>
                    <a:pt x="57" y="62"/>
                    <a:pt x="5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6" y="62"/>
                    <a:pt x="0" y="57"/>
                    <a:pt x="0" y="5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7" y="0"/>
                    <a:pt x="62" y="6"/>
                    <a:pt x="62" y="12"/>
                  </a:cubicBezTo>
                  <a:lnTo>
                    <a:pt x="62" y="51"/>
                  </a:lnTo>
                  <a:close/>
                  <a:moveTo>
                    <a:pt x="15" y="11"/>
                  </a:moveTo>
                  <a:cubicBezTo>
                    <a:pt x="12" y="11"/>
                    <a:pt x="9" y="13"/>
                    <a:pt x="9" y="16"/>
                  </a:cubicBezTo>
                  <a:cubicBezTo>
                    <a:pt x="9" y="18"/>
                    <a:pt x="11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8" y="20"/>
                    <a:pt x="20" y="18"/>
                    <a:pt x="20" y="16"/>
                  </a:cubicBezTo>
                  <a:cubicBezTo>
                    <a:pt x="20" y="13"/>
                    <a:pt x="18" y="11"/>
                    <a:pt x="15" y="11"/>
                  </a:cubicBezTo>
                  <a:close/>
                  <a:moveTo>
                    <a:pt x="19" y="52"/>
                  </a:moveTo>
                  <a:cubicBezTo>
                    <a:pt x="19" y="24"/>
                    <a:pt x="19" y="24"/>
                    <a:pt x="19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52"/>
                    <a:pt x="10" y="52"/>
                    <a:pt x="10" y="52"/>
                  </a:cubicBezTo>
                  <a:lnTo>
                    <a:pt x="19" y="52"/>
                  </a:lnTo>
                  <a:close/>
                  <a:moveTo>
                    <a:pt x="53" y="52"/>
                  </a:moveTo>
                  <a:cubicBezTo>
                    <a:pt x="53" y="36"/>
                    <a:pt x="53" y="36"/>
                    <a:pt x="53" y="36"/>
                  </a:cubicBezTo>
                  <a:cubicBezTo>
                    <a:pt x="53" y="28"/>
                    <a:pt x="48" y="24"/>
                    <a:pt x="42" y="24"/>
                  </a:cubicBezTo>
                  <a:cubicBezTo>
                    <a:pt x="37" y="24"/>
                    <a:pt x="35" y="26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7"/>
                    <a:pt x="2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6"/>
                    <a:pt x="34" y="35"/>
                    <a:pt x="34" y="34"/>
                  </a:cubicBezTo>
                  <a:cubicBezTo>
                    <a:pt x="35" y="33"/>
                    <a:pt x="36" y="31"/>
                    <a:pt x="39" y="31"/>
                  </a:cubicBezTo>
                  <a:cubicBezTo>
                    <a:pt x="42" y="31"/>
                    <a:pt x="43" y="33"/>
                    <a:pt x="43" y="37"/>
                  </a:cubicBezTo>
                  <a:cubicBezTo>
                    <a:pt x="43" y="52"/>
                    <a:pt x="43" y="52"/>
                    <a:pt x="43" y="52"/>
                  </a:cubicBezTo>
                  <a:lnTo>
                    <a:pt x="53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899" tIns="60950" rIns="121899" bIns="60950"/>
            <a:lstStyle/>
            <a:p>
              <a:endParaRPr lang="pt-BR" sz="800">
                <a:latin typeface="Muli" pitchFamily="2" charset="0"/>
              </a:endParaRPr>
            </a:p>
          </p:txBody>
        </p:sp>
        <p:sp>
          <p:nvSpPr>
            <p:cNvPr id="59" name="Freeform 106">
              <a:hlinkClick r:id="rId8"/>
              <a:extLst>
                <a:ext uri="{FF2B5EF4-FFF2-40B4-BE49-F238E27FC236}">
                  <a16:creationId xmlns:a16="http://schemas.microsoft.com/office/drawing/2014/main" id="{359016A1-5E1C-66B5-190A-1CD26C4A7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245" y="5534838"/>
              <a:ext cx="184005" cy="154093"/>
            </a:xfrm>
            <a:custGeom>
              <a:avLst/>
              <a:gdLst>
                <a:gd name="T0" fmla="*/ 372 w 426"/>
                <a:gd name="T1" fmla="*/ 0 h 427"/>
                <a:gd name="T2" fmla="*/ 372 w 426"/>
                <a:gd name="T3" fmla="*/ 0 h 427"/>
                <a:gd name="T4" fmla="*/ 53 w 426"/>
                <a:gd name="T5" fmla="*/ 0 h 427"/>
                <a:gd name="T6" fmla="*/ 0 w 426"/>
                <a:gd name="T7" fmla="*/ 53 h 427"/>
                <a:gd name="T8" fmla="*/ 0 w 426"/>
                <a:gd name="T9" fmla="*/ 372 h 427"/>
                <a:gd name="T10" fmla="*/ 53 w 426"/>
                <a:gd name="T11" fmla="*/ 426 h 427"/>
                <a:gd name="T12" fmla="*/ 213 w 426"/>
                <a:gd name="T13" fmla="*/ 426 h 427"/>
                <a:gd name="T14" fmla="*/ 213 w 426"/>
                <a:gd name="T15" fmla="*/ 274 h 427"/>
                <a:gd name="T16" fmla="*/ 160 w 426"/>
                <a:gd name="T17" fmla="*/ 274 h 427"/>
                <a:gd name="T18" fmla="*/ 160 w 426"/>
                <a:gd name="T19" fmla="*/ 204 h 427"/>
                <a:gd name="T20" fmla="*/ 213 w 426"/>
                <a:gd name="T21" fmla="*/ 204 h 427"/>
                <a:gd name="T22" fmla="*/ 213 w 426"/>
                <a:gd name="T23" fmla="*/ 168 h 427"/>
                <a:gd name="T24" fmla="*/ 301 w 426"/>
                <a:gd name="T25" fmla="*/ 80 h 427"/>
                <a:gd name="T26" fmla="*/ 346 w 426"/>
                <a:gd name="T27" fmla="*/ 80 h 427"/>
                <a:gd name="T28" fmla="*/ 346 w 426"/>
                <a:gd name="T29" fmla="*/ 160 h 427"/>
                <a:gd name="T30" fmla="*/ 310 w 426"/>
                <a:gd name="T31" fmla="*/ 160 h 427"/>
                <a:gd name="T32" fmla="*/ 292 w 426"/>
                <a:gd name="T33" fmla="*/ 168 h 427"/>
                <a:gd name="T34" fmla="*/ 292 w 426"/>
                <a:gd name="T35" fmla="*/ 204 h 427"/>
                <a:gd name="T36" fmla="*/ 346 w 426"/>
                <a:gd name="T37" fmla="*/ 204 h 427"/>
                <a:gd name="T38" fmla="*/ 346 w 426"/>
                <a:gd name="T39" fmla="*/ 274 h 427"/>
                <a:gd name="T40" fmla="*/ 292 w 426"/>
                <a:gd name="T41" fmla="*/ 274 h 427"/>
                <a:gd name="T42" fmla="*/ 292 w 426"/>
                <a:gd name="T43" fmla="*/ 426 h 427"/>
                <a:gd name="T44" fmla="*/ 372 w 426"/>
                <a:gd name="T45" fmla="*/ 426 h 427"/>
                <a:gd name="T46" fmla="*/ 425 w 426"/>
                <a:gd name="T47" fmla="*/ 372 h 427"/>
                <a:gd name="T48" fmla="*/ 425 w 426"/>
                <a:gd name="T49" fmla="*/ 53 h 427"/>
                <a:gd name="T50" fmla="*/ 372 w 426"/>
                <a:gd name="T51" fmla="*/ 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6" h="427">
                  <a:moveTo>
                    <a:pt x="372" y="0"/>
                  </a:moveTo>
                  <a:lnTo>
                    <a:pt x="372" y="0"/>
                  </a:lnTo>
                  <a:cubicBezTo>
                    <a:pt x="53" y="0"/>
                    <a:pt x="53" y="0"/>
                    <a:pt x="53" y="0"/>
                  </a:cubicBezTo>
                  <a:cubicBezTo>
                    <a:pt x="27" y="0"/>
                    <a:pt x="0" y="27"/>
                    <a:pt x="0" y="53"/>
                  </a:cubicBezTo>
                  <a:cubicBezTo>
                    <a:pt x="0" y="372"/>
                    <a:pt x="0" y="372"/>
                    <a:pt x="0" y="372"/>
                  </a:cubicBezTo>
                  <a:cubicBezTo>
                    <a:pt x="0" y="399"/>
                    <a:pt x="27" y="426"/>
                    <a:pt x="53" y="426"/>
                  </a:cubicBezTo>
                  <a:cubicBezTo>
                    <a:pt x="213" y="426"/>
                    <a:pt x="213" y="426"/>
                    <a:pt x="213" y="426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60" y="204"/>
                    <a:pt x="160" y="204"/>
                    <a:pt x="160" y="204"/>
                  </a:cubicBezTo>
                  <a:cubicBezTo>
                    <a:pt x="213" y="204"/>
                    <a:pt x="213" y="204"/>
                    <a:pt x="213" y="204"/>
                  </a:cubicBezTo>
                  <a:cubicBezTo>
                    <a:pt x="213" y="168"/>
                    <a:pt x="213" y="168"/>
                    <a:pt x="213" y="168"/>
                  </a:cubicBezTo>
                  <a:cubicBezTo>
                    <a:pt x="213" y="124"/>
                    <a:pt x="257" y="80"/>
                    <a:pt x="301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6" y="160"/>
                    <a:pt x="346" y="160"/>
                    <a:pt x="346" y="160"/>
                  </a:cubicBezTo>
                  <a:cubicBezTo>
                    <a:pt x="310" y="160"/>
                    <a:pt x="310" y="160"/>
                    <a:pt x="310" y="160"/>
                  </a:cubicBezTo>
                  <a:cubicBezTo>
                    <a:pt x="292" y="160"/>
                    <a:pt x="292" y="160"/>
                    <a:pt x="292" y="168"/>
                  </a:cubicBezTo>
                  <a:cubicBezTo>
                    <a:pt x="292" y="204"/>
                    <a:pt x="292" y="204"/>
                    <a:pt x="292" y="204"/>
                  </a:cubicBezTo>
                  <a:cubicBezTo>
                    <a:pt x="346" y="204"/>
                    <a:pt x="346" y="204"/>
                    <a:pt x="346" y="204"/>
                  </a:cubicBezTo>
                  <a:cubicBezTo>
                    <a:pt x="346" y="274"/>
                    <a:pt x="346" y="274"/>
                    <a:pt x="346" y="274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292" y="426"/>
                    <a:pt x="292" y="426"/>
                    <a:pt x="292" y="426"/>
                  </a:cubicBezTo>
                  <a:cubicBezTo>
                    <a:pt x="372" y="426"/>
                    <a:pt x="372" y="426"/>
                    <a:pt x="372" y="426"/>
                  </a:cubicBezTo>
                  <a:cubicBezTo>
                    <a:pt x="399" y="426"/>
                    <a:pt x="425" y="399"/>
                    <a:pt x="425" y="372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425" y="27"/>
                    <a:pt x="399" y="0"/>
                    <a:pt x="37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sz="800" dirty="0">
                <a:latin typeface="Muli" pitchFamily="2" charset="0"/>
              </a:endParaRPr>
            </a:p>
          </p:txBody>
        </p: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DCF8D60C-3F94-69EC-F276-5A10CA4726D7}"/>
                </a:ext>
              </a:extLst>
            </p:cNvPr>
            <p:cNvCxnSpPr>
              <a:cxnSpLocks/>
            </p:cNvCxnSpPr>
            <p:nvPr/>
          </p:nvCxnSpPr>
          <p:spPr>
            <a:xfrm>
              <a:off x="4698018" y="3685081"/>
              <a:ext cx="3394237" cy="0"/>
            </a:xfrm>
            <a:prstGeom prst="line">
              <a:avLst/>
            </a:prstGeom>
            <a:ln>
              <a:solidFill>
                <a:srgbClr val="00BA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32">
              <a:extLst>
                <a:ext uri="{FF2B5EF4-FFF2-40B4-BE49-F238E27FC236}">
                  <a16:creationId xmlns:a16="http://schemas.microsoft.com/office/drawing/2014/main" id="{84E61490-9DC3-3152-CBD7-1C562BADE2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018" y="3685081"/>
              <a:ext cx="3394237" cy="0"/>
            </a:xfrm>
            <a:prstGeom prst="line">
              <a:avLst/>
            </a:prstGeom>
            <a:ln w="15875">
              <a:solidFill>
                <a:srgbClr val="E7EE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843D97A5-91E2-8352-87A8-230A31169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67117" y1="44131" x2="67117" y2="44131"/>
                          <a14:foregroundMark x1="44144" y1="47887" x2="44144" y2="47887"/>
                          <a14:backgroundMark x1="82883" y1="24883" x2="82883" y2="24883"/>
                          <a14:backgroundMark x1="83784" y1="28638" x2="56306" y2="12676"/>
                          <a14:backgroundMark x1="56306" y1="12676" x2="83333" y2="29108"/>
                          <a14:backgroundMark x1="83333" y1="29108" x2="45946" y2="11268"/>
                          <a14:backgroundMark x1="45946" y1="11268" x2="19369" y2="27700"/>
                          <a14:backgroundMark x1="19369" y1="27700" x2="13964" y2="57277"/>
                          <a14:backgroundMark x1="13964" y1="57277" x2="27027" y2="89202"/>
                          <a14:backgroundMark x1="27027" y1="89202" x2="15766" y2="61502"/>
                          <a14:backgroundMark x1="15766" y1="61502" x2="33784" y2="84977"/>
                          <a14:backgroundMark x1="33784" y1="84977" x2="22072" y2="75587"/>
                        </a14:backgroundRemoval>
                      </a14:imgEffect>
                    </a14:imgLayer>
                  </a14:imgProps>
                </a:ext>
              </a:extLst>
            </a:blip>
            <a:srcRect l="27335" t="28727" r="25222" b="24499"/>
            <a:stretch/>
          </p:blipFill>
          <p:spPr>
            <a:xfrm>
              <a:off x="4738387" y="4688557"/>
              <a:ext cx="205669" cy="194546"/>
            </a:xfrm>
            <a:prstGeom prst="rect">
              <a:avLst/>
            </a:prstGeom>
          </p:spPr>
        </p:pic>
        <p:sp>
          <p:nvSpPr>
            <p:cNvPr id="63" name="Rectangle 15">
              <a:extLst>
                <a:ext uri="{FF2B5EF4-FFF2-40B4-BE49-F238E27FC236}">
                  <a16:creationId xmlns:a16="http://schemas.microsoft.com/office/drawing/2014/main" id="{3C1C0019-232B-13B3-91DE-921BE2EC0ABA}"/>
                </a:ext>
              </a:extLst>
            </p:cNvPr>
            <p:cNvSpPr/>
            <p:nvPr/>
          </p:nvSpPr>
          <p:spPr>
            <a:xfrm>
              <a:off x="4987217" y="5472041"/>
              <a:ext cx="12146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E7EEE3"/>
                  </a:solidFill>
                  <a:latin typeface="Muli" pitchFamily="2" charset="0"/>
                </a:rPr>
                <a:t>Hefest</a:t>
              </a:r>
            </a:p>
          </p:txBody>
        </p:sp>
        <p:sp>
          <p:nvSpPr>
            <p:cNvPr id="66" name="Rectangle 63">
              <a:extLst>
                <a:ext uri="{FF2B5EF4-FFF2-40B4-BE49-F238E27FC236}">
                  <a16:creationId xmlns:a16="http://schemas.microsoft.com/office/drawing/2014/main" id="{4A6C36F0-95F4-7086-14D8-5BA2BC3FF443}"/>
                </a:ext>
              </a:extLst>
            </p:cNvPr>
            <p:cNvSpPr/>
            <p:nvPr/>
          </p:nvSpPr>
          <p:spPr>
            <a:xfrm>
              <a:off x="4997377" y="4965110"/>
              <a:ext cx="34006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E7EEE3"/>
                  </a:solidFill>
                  <a:latin typeface="Muli" pitchFamily="2" charset="0"/>
                </a:rPr>
                <a:t>Rua Hudson, 84 - Bairro Jardim Canadá </a:t>
              </a:r>
            </a:p>
            <a:p>
              <a:r>
                <a:rPr lang="pt-BR" sz="1200" dirty="0">
                  <a:solidFill>
                    <a:srgbClr val="E7EEE3"/>
                  </a:solidFill>
                  <a:latin typeface="Muli" pitchFamily="2" charset="0"/>
                </a:rPr>
                <a:t>Nova Lima - MG | CEP.: 34.007-640</a:t>
              </a:r>
            </a:p>
          </p:txBody>
        </p:sp>
        <p:sp>
          <p:nvSpPr>
            <p:cNvPr id="67" name="Rectangle 15">
              <a:extLst>
                <a:ext uri="{FF2B5EF4-FFF2-40B4-BE49-F238E27FC236}">
                  <a16:creationId xmlns:a16="http://schemas.microsoft.com/office/drawing/2014/main" id="{C36F8C9D-B050-F447-D84C-A5A4CE233065}"/>
                </a:ext>
              </a:extLst>
            </p:cNvPr>
            <p:cNvSpPr/>
            <p:nvPr/>
          </p:nvSpPr>
          <p:spPr>
            <a:xfrm>
              <a:off x="4683690" y="5783334"/>
              <a:ext cx="17243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E7EEE3"/>
                  </a:solidFill>
                  <a:latin typeface="Muli" pitchFamily="2" charset="0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www.hefest.com.br</a:t>
              </a:r>
              <a:endParaRPr lang="en-US" sz="1200" dirty="0">
                <a:solidFill>
                  <a:srgbClr val="E7EEE3"/>
                </a:solidFill>
                <a:latin typeface="Muli" pitchFamily="2" charset="0"/>
              </a:endParaRPr>
            </a:p>
          </p:txBody>
        </p:sp>
        <p:sp>
          <p:nvSpPr>
            <p:cNvPr id="69" name="Rectangle 15">
              <a:extLst>
                <a:ext uri="{FF2B5EF4-FFF2-40B4-BE49-F238E27FC236}">
                  <a16:creationId xmlns:a16="http://schemas.microsoft.com/office/drawing/2014/main" id="{9A688B15-7F7C-638C-AFDB-ADB1C30D9040}"/>
                </a:ext>
              </a:extLst>
            </p:cNvPr>
            <p:cNvSpPr/>
            <p:nvPr/>
          </p:nvSpPr>
          <p:spPr>
            <a:xfrm>
              <a:off x="5926010" y="5472041"/>
              <a:ext cx="680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E7EEE3"/>
                  </a:solidFill>
                  <a:latin typeface="Muli" pitchFamily="2" charset="0"/>
                </a:rPr>
                <a:t>Hefest</a:t>
              </a:r>
            </a:p>
          </p:txBody>
        </p:sp>
        <p:sp>
          <p:nvSpPr>
            <p:cNvPr id="71" name="Rectangle 15">
              <a:extLst>
                <a:ext uri="{FF2B5EF4-FFF2-40B4-BE49-F238E27FC236}">
                  <a16:creationId xmlns:a16="http://schemas.microsoft.com/office/drawing/2014/main" id="{10DE38FB-65C3-2491-7804-13551B479302}"/>
                </a:ext>
              </a:extLst>
            </p:cNvPr>
            <p:cNvSpPr/>
            <p:nvPr/>
          </p:nvSpPr>
          <p:spPr>
            <a:xfrm>
              <a:off x="6830250" y="5472041"/>
              <a:ext cx="680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E7EEE3"/>
                  </a:solidFill>
                  <a:latin typeface="Muli" pitchFamily="2" charset="0"/>
                </a:rPr>
                <a:t>Hefest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FE82EF5-0570-41BC-9566-7D17CFC133C2}"/>
              </a:ext>
            </a:extLst>
          </p:cNvPr>
          <p:cNvSpPr>
            <a:spLocks/>
          </p:cNvSpPr>
          <p:nvPr/>
        </p:nvSpPr>
        <p:spPr bwMode="auto">
          <a:xfrm>
            <a:off x="4542260" y="1363958"/>
            <a:ext cx="4242889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4000" i="1" dirty="0" err="1">
                <a:solidFill>
                  <a:srgbClr val="E7EEE3"/>
                </a:solidFill>
                <a:latin typeface="KoHo Bold" panose="00000800000000000000" pitchFamily="2" charset="-34"/>
                <a:cs typeface="KoHo Bold" panose="00000800000000000000" pitchFamily="2" charset="-34"/>
                <a:sym typeface="Bebas Neue" charset="0"/>
              </a:rPr>
              <a:t>Muito</a:t>
            </a:r>
            <a:r>
              <a:rPr lang="en-US" sz="4000" i="1" dirty="0">
                <a:solidFill>
                  <a:srgbClr val="E7EEE3"/>
                </a:solidFill>
                <a:latin typeface="KoHo Bold" panose="00000800000000000000" pitchFamily="2" charset="-34"/>
                <a:cs typeface="KoHo Bold" panose="00000800000000000000" pitchFamily="2" charset="-34"/>
                <a:sym typeface="Bebas Neue" charset="0"/>
              </a:rPr>
              <a:t> </a:t>
            </a:r>
            <a:r>
              <a:rPr lang="en-US" sz="4000" i="1" dirty="0" err="1">
                <a:solidFill>
                  <a:srgbClr val="E7EEE3"/>
                </a:solidFill>
                <a:latin typeface="KoHo Bold" panose="00000800000000000000" pitchFamily="2" charset="-34"/>
                <a:cs typeface="KoHo Bold" panose="00000800000000000000" pitchFamily="2" charset="-34"/>
                <a:sym typeface="Bebas Neue" charset="0"/>
              </a:rPr>
              <a:t>obrigado</a:t>
            </a:r>
            <a:r>
              <a:rPr lang="en-US" sz="4000" i="1" dirty="0">
                <a:solidFill>
                  <a:srgbClr val="E7EEE3"/>
                </a:solidFill>
                <a:latin typeface="KoHo Bold" panose="00000800000000000000" pitchFamily="2" charset="-34"/>
                <a:cs typeface="KoHo Bold" panose="00000800000000000000" pitchFamily="2" charset="-34"/>
                <a:sym typeface="Bebas Neue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92753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D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4E4ABE-E98B-5793-9DA0-49E386076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BB02B983-4245-3257-5B02-F370D173DC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1" t="32026" r="46355" b="19890"/>
          <a:stretch/>
        </p:blipFill>
        <p:spPr>
          <a:xfrm>
            <a:off x="5006835" y="-370067"/>
            <a:ext cx="7185165" cy="53129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37EE7EE-63BD-766D-5EDD-86A2FCE2D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93" y="1086350"/>
            <a:ext cx="5255207" cy="3859102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E25B8B97-6261-A38E-8B35-6DB53198ECD8}"/>
              </a:ext>
            </a:extLst>
          </p:cNvPr>
          <p:cNvGrpSpPr/>
          <p:nvPr/>
        </p:nvGrpSpPr>
        <p:grpSpPr>
          <a:xfrm>
            <a:off x="96467" y="6048903"/>
            <a:ext cx="408578" cy="628642"/>
            <a:chOff x="6393114" y="426720"/>
            <a:chExt cx="3975227" cy="611632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82D57506-1F86-BC5B-C47E-C06337F75300}"/>
                </a:ext>
              </a:extLst>
            </p:cNvPr>
            <p:cNvSpPr/>
            <p:nvPr/>
          </p:nvSpPr>
          <p:spPr>
            <a:xfrm>
              <a:off x="6422460" y="434341"/>
              <a:ext cx="3917879" cy="6057899"/>
            </a:xfrm>
            <a:prstGeom prst="rect">
              <a:avLst/>
            </a:prstGeom>
            <a:solidFill>
              <a:srgbClr val="E7EEE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BCB1759D-90AB-2D87-8ADB-BA8F3E5BBFA9}"/>
                </a:ext>
              </a:extLst>
            </p:cNvPr>
            <p:cNvSpPr/>
            <p:nvPr/>
          </p:nvSpPr>
          <p:spPr>
            <a:xfrm>
              <a:off x="6416101" y="426720"/>
              <a:ext cx="3952240" cy="6116320"/>
            </a:xfrm>
            <a:custGeom>
              <a:avLst/>
              <a:gdLst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2240" h="6116320">
                  <a:moveTo>
                    <a:pt x="2651760" y="0"/>
                  </a:moveTo>
                  <a:lnTo>
                    <a:pt x="3952240" y="10160"/>
                  </a:lnTo>
                  <a:lnTo>
                    <a:pt x="3921760" y="6085840"/>
                  </a:lnTo>
                  <a:lnTo>
                    <a:pt x="20320" y="6116320"/>
                  </a:lnTo>
                  <a:lnTo>
                    <a:pt x="0" y="5181600"/>
                  </a:lnTo>
                  <a:cubicBezTo>
                    <a:pt x="541867" y="5242560"/>
                    <a:pt x="906949" y="5303520"/>
                    <a:pt x="1717040" y="5181600"/>
                  </a:cubicBezTo>
                  <a:cubicBezTo>
                    <a:pt x="4503928" y="4849029"/>
                    <a:pt x="4149513" y="2580640"/>
                    <a:pt x="1592580" y="1661160"/>
                  </a:cubicBezTo>
                  <a:cubicBezTo>
                    <a:pt x="1255607" y="1430020"/>
                    <a:pt x="1505373" y="1219200"/>
                    <a:pt x="1610360" y="1132840"/>
                  </a:cubicBezTo>
                  <a:lnTo>
                    <a:pt x="2651760" y="0"/>
                  </a:lnTo>
                  <a:close/>
                </a:path>
              </a:pathLst>
            </a:custGeom>
            <a:solidFill>
              <a:srgbClr val="002D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0F2C65BD-16E2-D3C4-C30C-D65C4664B9B0}"/>
                </a:ext>
              </a:extLst>
            </p:cNvPr>
            <p:cNvSpPr/>
            <p:nvPr/>
          </p:nvSpPr>
          <p:spPr>
            <a:xfrm>
              <a:off x="6422461" y="2594541"/>
              <a:ext cx="2102673" cy="1366707"/>
            </a:xfrm>
            <a:custGeom>
              <a:avLst/>
              <a:gdLst>
                <a:gd name="connsiteX0" fmla="*/ 0 w 1905000"/>
                <a:gd name="connsiteY0" fmla="*/ 1082040 h 1169670"/>
                <a:gd name="connsiteX1" fmla="*/ 3810 w 1905000"/>
                <a:gd name="connsiteY1" fmla="*/ 579120 h 1169670"/>
                <a:gd name="connsiteX2" fmla="*/ 506730 w 1905000"/>
                <a:gd name="connsiteY2" fmla="*/ 0 h 1169670"/>
                <a:gd name="connsiteX3" fmla="*/ 1116330 w 1905000"/>
                <a:gd name="connsiteY3" fmla="*/ 3810 h 1169670"/>
                <a:gd name="connsiteX4" fmla="*/ 1905000 w 1905000"/>
                <a:gd name="connsiteY4" fmla="*/ 438150 h 1169670"/>
                <a:gd name="connsiteX5" fmla="*/ 1897380 w 1905000"/>
                <a:gd name="connsiteY5" fmla="*/ 971550 h 1169670"/>
                <a:gd name="connsiteX6" fmla="*/ 1272540 w 1905000"/>
                <a:gd name="connsiteY6" fmla="*/ 1154430 h 1169670"/>
                <a:gd name="connsiteX7" fmla="*/ 213360 w 1905000"/>
                <a:gd name="connsiteY7" fmla="*/ 1169670 h 1169670"/>
                <a:gd name="connsiteX8" fmla="*/ 0 w 1905000"/>
                <a:gd name="connsiteY8" fmla="*/ 1082040 h 1169670"/>
                <a:gd name="connsiteX0" fmla="*/ 0 w 1905000"/>
                <a:gd name="connsiteY0" fmla="*/ 1101090 h 1188720"/>
                <a:gd name="connsiteX1" fmla="*/ 3810 w 1905000"/>
                <a:gd name="connsiteY1" fmla="*/ 598170 h 1188720"/>
                <a:gd name="connsiteX2" fmla="*/ 506730 w 1905000"/>
                <a:gd name="connsiteY2" fmla="*/ 19050 h 1188720"/>
                <a:gd name="connsiteX3" fmla="*/ 1127760 w 1905000"/>
                <a:gd name="connsiteY3" fmla="*/ 0 h 1188720"/>
                <a:gd name="connsiteX4" fmla="*/ 1905000 w 1905000"/>
                <a:gd name="connsiteY4" fmla="*/ 457200 h 1188720"/>
                <a:gd name="connsiteX5" fmla="*/ 1897380 w 1905000"/>
                <a:gd name="connsiteY5" fmla="*/ 990600 h 1188720"/>
                <a:gd name="connsiteX6" fmla="*/ 1272540 w 1905000"/>
                <a:gd name="connsiteY6" fmla="*/ 1173480 h 1188720"/>
                <a:gd name="connsiteX7" fmla="*/ 213360 w 1905000"/>
                <a:gd name="connsiteY7" fmla="*/ 1188720 h 1188720"/>
                <a:gd name="connsiteX8" fmla="*/ 0 w 1905000"/>
                <a:gd name="connsiteY8" fmla="*/ 1101090 h 1188720"/>
                <a:gd name="connsiteX0" fmla="*/ 0 w 1905000"/>
                <a:gd name="connsiteY0" fmla="*/ 1204927 h 1292557"/>
                <a:gd name="connsiteX1" fmla="*/ 3810 w 1905000"/>
                <a:gd name="connsiteY1" fmla="*/ 702007 h 1292557"/>
                <a:gd name="connsiteX2" fmla="*/ 506730 w 1905000"/>
                <a:gd name="connsiteY2" fmla="*/ 122887 h 1292557"/>
                <a:gd name="connsiteX3" fmla="*/ 1127760 w 1905000"/>
                <a:gd name="connsiteY3" fmla="*/ 103837 h 1292557"/>
                <a:gd name="connsiteX4" fmla="*/ 1905000 w 1905000"/>
                <a:gd name="connsiteY4" fmla="*/ 561037 h 1292557"/>
                <a:gd name="connsiteX5" fmla="*/ 1897380 w 1905000"/>
                <a:gd name="connsiteY5" fmla="*/ 1094437 h 1292557"/>
                <a:gd name="connsiteX6" fmla="*/ 1272540 w 1905000"/>
                <a:gd name="connsiteY6" fmla="*/ 1277317 h 1292557"/>
                <a:gd name="connsiteX7" fmla="*/ 213360 w 1905000"/>
                <a:gd name="connsiteY7" fmla="*/ 1292557 h 1292557"/>
                <a:gd name="connsiteX8" fmla="*/ 0 w 1905000"/>
                <a:gd name="connsiteY8" fmla="*/ 1204927 h 1292557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2041328"/>
                <a:gd name="connsiteY0" fmla="*/ 1249748 h 1337378"/>
                <a:gd name="connsiteX1" fmla="*/ 3810 w 2041328"/>
                <a:gd name="connsiteY1" fmla="*/ 746828 h 1337378"/>
                <a:gd name="connsiteX2" fmla="*/ 506730 w 2041328"/>
                <a:gd name="connsiteY2" fmla="*/ 167708 h 1337378"/>
                <a:gd name="connsiteX3" fmla="*/ 1127760 w 2041328"/>
                <a:gd name="connsiteY3" fmla="*/ 148658 h 1337378"/>
                <a:gd name="connsiteX4" fmla="*/ 1905000 w 2041328"/>
                <a:gd name="connsiteY4" fmla="*/ 605858 h 1337378"/>
                <a:gd name="connsiteX5" fmla="*/ 1897380 w 2041328"/>
                <a:gd name="connsiteY5" fmla="*/ 1139258 h 1337378"/>
                <a:gd name="connsiteX6" fmla="*/ 1272540 w 2041328"/>
                <a:gd name="connsiteY6" fmla="*/ 1322138 h 1337378"/>
                <a:gd name="connsiteX7" fmla="*/ 213360 w 2041328"/>
                <a:gd name="connsiteY7" fmla="*/ 1337378 h 1337378"/>
                <a:gd name="connsiteX8" fmla="*/ 0 w 2041328"/>
                <a:gd name="connsiteY8" fmla="*/ 1249748 h 1337378"/>
                <a:gd name="connsiteX0" fmla="*/ 0 w 2047040"/>
                <a:gd name="connsiteY0" fmla="*/ 1249748 h 1337378"/>
                <a:gd name="connsiteX1" fmla="*/ 3810 w 2047040"/>
                <a:gd name="connsiteY1" fmla="*/ 746828 h 1337378"/>
                <a:gd name="connsiteX2" fmla="*/ 506730 w 2047040"/>
                <a:gd name="connsiteY2" fmla="*/ 167708 h 1337378"/>
                <a:gd name="connsiteX3" fmla="*/ 1127760 w 2047040"/>
                <a:gd name="connsiteY3" fmla="*/ 148658 h 1337378"/>
                <a:gd name="connsiteX4" fmla="*/ 1912620 w 2047040"/>
                <a:gd name="connsiteY4" fmla="*/ 609668 h 1337378"/>
                <a:gd name="connsiteX5" fmla="*/ 1897380 w 2047040"/>
                <a:gd name="connsiteY5" fmla="*/ 1139258 h 1337378"/>
                <a:gd name="connsiteX6" fmla="*/ 1272540 w 2047040"/>
                <a:gd name="connsiteY6" fmla="*/ 1322138 h 1337378"/>
                <a:gd name="connsiteX7" fmla="*/ 213360 w 2047040"/>
                <a:gd name="connsiteY7" fmla="*/ 1337378 h 1337378"/>
                <a:gd name="connsiteX8" fmla="*/ 0 w 2047040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68730 w 2086949"/>
                <a:gd name="connsiteY6" fmla="*/ 133737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97"/>
                <a:gd name="connsiteX1" fmla="*/ 3810 w 2086949"/>
                <a:gd name="connsiteY1" fmla="*/ 746828 h 1337397"/>
                <a:gd name="connsiteX2" fmla="*/ 506730 w 2086949"/>
                <a:gd name="connsiteY2" fmla="*/ 167708 h 1337397"/>
                <a:gd name="connsiteX3" fmla="*/ 1127760 w 2086949"/>
                <a:gd name="connsiteY3" fmla="*/ 148658 h 1337397"/>
                <a:gd name="connsiteX4" fmla="*/ 1912620 w 2086949"/>
                <a:gd name="connsiteY4" fmla="*/ 609668 h 1337397"/>
                <a:gd name="connsiteX5" fmla="*/ 1897380 w 2086949"/>
                <a:gd name="connsiteY5" fmla="*/ 1139258 h 1337397"/>
                <a:gd name="connsiteX6" fmla="*/ 1268730 w 2086949"/>
                <a:gd name="connsiteY6" fmla="*/ 1337378 h 1337397"/>
                <a:gd name="connsiteX7" fmla="*/ 213360 w 2086949"/>
                <a:gd name="connsiteY7" fmla="*/ 1337378 h 1337397"/>
                <a:gd name="connsiteX8" fmla="*/ 0 w 2086949"/>
                <a:gd name="connsiteY8" fmla="*/ 1249748 h 133739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102673"/>
                <a:gd name="connsiteY0" fmla="*/ 1268798 h 1344151"/>
                <a:gd name="connsiteX1" fmla="*/ 801 w 2102673"/>
                <a:gd name="connsiteY1" fmla="*/ 746828 h 1344151"/>
                <a:gd name="connsiteX2" fmla="*/ 515151 w 2102673"/>
                <a:gd name="connsiteY2" fmla="*/ 167708 h 1344151"/>
                <a:gd name="connsiteX3" fmla="*/ 1136181 w 2102673"/>
                <a:gd name="connsiteY3" fmla="*/ 148658 h 1344151"/>
                <a:gd name="connsiteX4" fmla="*/ 1932471 w 2102673"/>
                <a:gd name="connsiteY4" fmla="*/ 598238 h 1344151"/>
                <a:gd name="connsiteX5" fmla="*/ 1905801 w 2102673"/>
                <a:gd name="connsiteY5" fmla="*/ 1139258 h 1344151"/>
                <a:gd name="connsiteX6" fmla="*/ 1277151 w 2102673"/>
                <a:gd name="connsiteY6" fmla="*/ 1337378 h 1344151"/>
                <a:gd name="connsiteX7" fmla="*/ 221781 w 2102673"/>
                <a:gd name="connsiteY7" fmla="*/ 1337378 h 1344151"/>
                <a:gd name="connsiteX8" fmla="*/ 801 w 2102673"/>
                <a:gd name="connsiteY8" fmla="*/ 1268798 h 1344151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66707"/>
                <a:gd name="connsiteX1" fmla="*/ 801 w 2102673"/>
                <a:gd name="connsiteY1" fmla="*/ 746828 h 1366707"/>
                <a:gd name="connsiteX2" fmla="*/ 515151 w 2102673"/>
                <a:gd name="connsiteY2" fmla="*/ 167708 h 1366707"/>
                <a:gd name="connsiteX3" fmla="*/ 1136181 w 2102673"/>
                <a:gd name="connsiteY3" fmla="*/ 148658 h 1366707"/>
                <a:gd name="connsiteX4" fmla="*/ 1932471 w 2102673"/>
                <a:gd name="connsiteY4" fmla="*/ 598238 h 1366707"/>
                <a:gd name="connsiteX5" fmla="*/ 1905801 w 2102673"/>
                <a:gd name="connsiteY5" fmla="*/ 1139258 h 1366707"/>
                <a:gd name="connsiteX6" fmla="*/ 1277151 w 2102673"/>
                <a:gd name="connsiteY6" fmla="*/ 1337378 h 1366707"/>
                <a:gd name="connsiteX7" fmla="*/ 221781 w 2102673"/>
                <a:gd name="connsiteY7" fmla="*/ 1337378 h 1366707"/>
                <a:gd name="connsiteX8" fmla="*/ 801 w 2102673"/>
                <a:gd name="connsiteY8" fmla="*/ 1268798 h 136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673" h="1366707">
                  <a:moveTo>
                    <a:pt x="801" y="1268798"/>
                  </a:moveTo>
                  <a:cubicBezTo>
                    <a:pt x="8421" y="1098618"/>
                    <a:pt x="-3009" y="920818"/>
                    <a:pt x="801" y="746828"/>
                  </a:cubicBezTo>
                  <a:cubicBezTo>
                    <a:pt x="141771" y="534738"/>
                    <a:pt x="336081" y="337888"/>
                    <a:pt x="515151" y="167708"/>
                  </a:cubicBezTo>
                  <a:cubicBezTo>
                    <a:pt x="710731" y="-6282"/>
                    <a:pt x="662471" y="-92642"/>
                    <a:pt x="1136181" y="148658"/>
                  </a:cubicBezTo>
                  <a:cubicBezTo>
                    <a:pt x="1526071" y="337888"/>
                    <a:pt x="1543851" y="350588"/>
                    <a:pt x="1932471" y="598238"/>
                  </a:cubicBezTo>
                  <a:cubicBezTo>
                    <a:pt x="2242351" y="852238"/>
                    <a:pt x="2064551" y="1007178"/>
                    <a:pt x="1905801" y="1139258"/>
                  </a:cubicBezTo>
                  <a:cubicBezTo>
                    <a:pt x="1686091" y="1291658"/>
                    <a:pt x="1496861" y="1318328"/>
                    <a:pt x="1277151" y="1337378"/>
                  </a:cubicBezTo>
                  <a:cubicBezTo>
                    <a:pt x="915201" y="1362778"/>
                    <a:pt x="600241" y="1388178"/>
                    <a:pt x="221781" y="1337378"/>
                  </a:cubicBezTo>
                  <a:cubicBezTo>
                    <a:pt x="78271" y="1334838"/>
                    <a:pt x="71921" y="1298008"/>
                    <a:pt x="801" y="1268798"/>
                  </a:cubicBezTo>
                  <a:close/>
                </a:path>
              </a:pathLst>
            </a:custGeom>
            <a:solidFill>
              <a:srgbClr val="002D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40C7DBD7-1DFE-C19B-D1FC-181C5C2CAEB2}"/>
                </a:ext>
              </a:extLst>
            </p:cNvPr>
            <p:cNvSpPr/>
            <p:nvPr/>
          </p:nvSpPr>
          <p:spPr>
            <a:xfrm>
              <a:off x="6393114" y="434341"/>
              <a:ext cx="1681803" cy="1090263"/>
            </a:xfrm>
            <a:custGeom>
              <a:avLst/>
              <a:gdLst>
                <a:gd name="connsiteX0" fmla="*/ 0 w 1651000"/>
                <a:gd name="connsiteY0" fmla="*/ 5080 h 965200"/>
                <a:gd name="connsiteX1" fmla="*/ 1651000 w 1651000"/>
                <a:gd name="connsiteY1" fmla="*/ 0 h 965200"/>
                <a:gd name="connsiteX2" fmla="*/ 703580 w 1651000"/>
                <a:gd name="connsiteY2" fmla="*/ 965200 h 965200"/>
                <a:gd name="connsiteX3" fmla="*/ 337820 w 1651000"/>
                <a:gd name="connsiteY3" fmla="*/ 957580 h 965200"/>
                <a:gd name="connsiteX4" fmla="*/ 7620 w 1651000"/>
                <a:gd name="connsiteY4" fmla="*/ 414020 h 965200"/>
                <a:gd name="connsiteX5" fmla="*/ 0 w 1651000"/>
                <a:gd name="connsiteY5" fmla="*/ 5080 h 96520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1028451"/>
                <a:gd name="connsiteX1" fmla="*/ 1666240 w 1666240"/>
                <a:gd name="connsiteY1" fmla="*/ 0 h 1028451"/>
                <a:gd name="connsiteX2" fmla="*/ 703580 w 1666240"/>
                <a:gd name="connsiteY2" fmla="*/ 967740 h 1028451"/>
                <a:gd name="connsiteX3" fmla="*/ 337820 w 1666240"/>
                <a:gd name="connsiteY3" fmla="*/ 960120 h 1028451"/>
                <a:gd name="connsiteX4" fmla="*/ 7620 w 1666240"/>
                <a:gd name="connsiteY4" fmla="*/ 416560 h 1028451"/>
                <a:gd name="connsiteX5" fmla="*/ 0 w 1666240"/>
                <a:gd name="connsiteY5" fmla="*/ 7620 h 1028451"/>
                <a:gd name="connsiteX0" fmla="*/ 0 w 1666240"/>
                <a:gd name="connsiteY0" fmla="*/ 7620 h 1083146"/>
                <a:gd name="connsiteX1" fmla="*/ 1666240 w 1666240"/>
                <a:gd name="connsiteY1" fmla="*/ 0 h 1083146"/>
                <a:gd name="connsiteX2" fmla="*/ 703580 w 1666240"/>
                <a:gd name="connsiteY2" fmla="*/ 967740 h 1083146"/>
                <a:gd name="connsiteX3" fmla="*/ 337820 w 1666240"/>
                <a:gd name="connsiteY3" fmla="*/ 960120 h 1083146"/>
                <a:gd name="connsiteX4" fmla="*/ 7620 w 1666240"/>
                <a:gd name="connsiteY4" fmla="*/ 416560 h 1083146"/>
                <a:gd name="connsiteX5" fmla="*/ 0 w 1666240"/>
                <a:gd name="connsiteY5" fmla="*/ 7620 h 1083146"/>
                <a:gd name="connsiteX0" fmla="*/ 0 w 1666240"/>
                <a:gd name="connsiteY0" fmla="*/ 7620 h 1100272"/>
                <a:gd name="connsiteX1" fmla="*/ 1666240 w 1666240"/>
                <a:gd name="connsiteY1" fmla="*/ 0 h 1100272"/>
                <a:gd name="connsiteX2" fmla="*/ 703580 w 1666240"/>
                <a:gd name="connsiteY2" fmla="*/ 967740 h 1100272"/>
                <a:gd name="connsiteX3" fmla="*/ 337820 w 1666240"/>
                <a:gd name="connsiteY3" fmla="*/ 960120 h 1100272"/>
                <a:gd name="connsiteX4" fmla="*/ 7620 w 1666240"/>
                <a:gd name="connsiteY4" fmla="*/ 416560 h 1100272"/>
                <a:gd name="connsiteX5" fmla="*/ 0 w 1666240"/>
                <a:gd name="connsiteY5" fmla="*/ 7620 h 1100272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53912"/>
                <a:gd name="connsiteX1" fmla="*/ 1666240 w 1666240"/>
                <a:gd name="connsiteY1" fmla="*/ 0 h 1053912"/>
                <a:gd name="connsiteX2" fmla="*/ 703580 w 1666240"/>
                <a:gd name="connsiteY2" fmla="*/ 967740 h 1053912"/>
                <a:gd name="connsiteX3" fmla="*/ 373380 w 1666240"/>
                <a:gd name="connsiteY3" fmla="*/ 855980 h 1053912"/>
                <a:gd name="connsiteX4" fmla="*/ 7620 w 1666240"/>
                <a:gd name="connsiteY4" fmla="*/ 416560 h 1053912"/>
                <a:gd name="connsiteX5" fmla="*/ 0 w 1666240"/>
                <a:gd name="connsiteY5" fmla="*/ 7620 h 1053912"/>
                <a:gd name="connsiteX0" fmla="*/ 0 w 1666240"/>
                <a:gd name="connsiteY0" fmla="*/ 7620 h 1060904"/>
                <a:gd name="connsiteX1" fmla="*/ 1666240 w 1666240"/>
                <a:gd name="connsiteY1" fmla="*/ 0 h 1060904"/>
                <a:gd name="connsiteX2" fmla="*/ 703580 w 1666240"/>
                <a:gd name="connsiteY2" fmla="*/ 967740 h 1060904"/>
                <a:gd name="connsiteX3" fmla="*/ 327660 w 1666240"/>
                <a:gd name="connsiteY3" fmla="*/ 881380 h 1060904"/>
                <a:gd name="connsiteX4" fmla="*/ 7620 w 1666240"/>
                <a:gd name="connsiteY4" fmla="*/ 416560 h 1060904"/>
                <a:gd name="connsiteX5" fmla="*/ 0 w 1666240"/>
                <a:gd name="connsiteY5" fmla="*/ 7620 h 1060904"/>
                <a:gd name="connsiteX0" fmla="*/ 0 w 1666240"/>
                <a:gd name="connsiteY0" fmla="*/ 7620 h 1102735"/>
                <a:gd name="connsiteX1" fmla="*/ 1666240 w 1666240"/>
                <a:gd name="connsiteY1" fmla="*/ 0 h 1102735"/>
                <a:gd name="connsiteX2" fmla="*/ 703580 w 1666240"/>
                <a:gd name="connsiteY2" fmla="*/ 967740 h 1102735"/>
                <a:gd name="connsiteX3" fmla="*/ 327660 w 1666240"/>
                <a:gd name="connsiteY3" fmla="*/ 881380 h 1102735"/>
                <a:gd name="connsiteX4" fmla="*/ 7620 w 1666240"/>
                <a:gd name="connsiteY4" fmla="*/ 416560 h 1102735"/>
                <a:gd name="connsiteX5" fmla="*/ 0 w 1666240"/>
                <a:gd name="connsiteY5" fmla="*/ 7620 h 1102735"/>
                <a:gd name="connsiteX0" fmla="*/ 0 w 1666240"/>
                <a:gd name="connsiteY0" fmla="*/ 7620 h 1112070"/>
                <a:gd name="connsiteX1" fmla="*/ 1666240 w 1666240"/>
                <a:gd name="connsiteY1" fmla="*/ 0 h 1112070"/>
                <a:gd name="connsiteX2" fmla="*/ 703580 w 1666240"/>
                <a:gd name="connsiteY2" fmla="*/ 967740 h 1112070"/>
                <a:gd name="connsiteX3" fmla="*/ 281940 w 1666240"/>
                <a:gd name="connsiteY3" fmla="*/ 901700 h 1112070"/>
                <a:gd name="connsiteX4" fmla="*/ 7620 w 1666240"/>
                <a:gd name="connsiteY4" fmla="*/ 416560 h 1112070"/>
                <a:gd name="connsiteX5" fmla="*/ 0 w 1666240"/>
                <a:gd name="connsiteY5" fmla="*/ 7620 h 1112070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3688"/>
                <a:gd name="connsiteX1" fmla="*/ 1666240 w 1666240"/>
                <a:gd name="connsiteY1" fmla="*/ 0 h 1093688"/>
                <a:gd name="connsiteX2" fmla="*/ 703580 w 1666240"/>
                <a:gd name="connsiteY2" fmla="*/ 967740 h 1093688"/>
                <a:gd name="connsiteX3" fmla="*/ 274320 w 1666240"/>
                <a:gd name="connsiteY3" fmla="*/ 904240 h 1093688"/>
                <a:gd name="connsiteX4" fmla="*/ 7620 w 1666240"/>
                <a:gd name="connsiteY4" fmla="*/ 416560 h 1093688"/>
                <a:gd name="connsiteX5" fmla="*/ 0 w 1666240"/>
                <a:gd name="connsiteY5" fmla="*/ 7620 h 1093688"/>
                <a:gd name="connsiteX0" fmla="*/ 7656 w 1673896"/>
                <a:gd name="connsiteY0" fmla="*/ 7620 h 1093688"/>
                <a:gd name="connsiteX1" fmla="*/ 1673896 w 1673896"/>
                <a:gd name="connsiteY1" fmla="*/ 0 h 1093688"/>
                <a:gd name="connsiteX2" fmla="*/ 711236 w 1673896"/>
                <a:gd name="connsiteY2" fmla="*/ 967740 h 1093688"/>
                <a:gd name="connsiteX3" fmla="*/ 281976 w 1673896"/>
                <a:gd name="connsiteY3" fmla="*/ 904240 h 1093688"/>
                <a:gd name="connsiteX4" fmla="*/ 36 w 1673896"/>
                <a:gd name="connsiteY4" fmla="*/ 370840 h 1093688"/>
                <a:gd name="connsiteX5" fmla="*/ 7656 w 1673896"/>
                <a:gd name="connsiteY5" fmla="*/ 7620 h 1093688"/>
                <a:gd name="connsiteX0" fmla="*/ 0 w 1678940"/>
                <a:gd name="connsiteY0" fmla="*/ 7620 h 1093688"/>
                <a:gd name="connsiteX1" fmla="*/ 1678940 w 1678940"/>
                <a:gd name="connsiteY1" fmla="*/ 0 h 1093688"/>
                <a:gd name="connsiteX2" fmla="*/ 716280 w 1678940"/>
                <a:gd name="connsiteY2" fmla="*/ 967740 h 1093688"/>
                <a:gd name="connsiteX3" fmla="*/ 287020 w 1678940"/>
                <a:gd name="connsiteY3" fmla="*/ 904240 h 1093688"/>
                <a:gd name="connsiteX4" fmla="*/ 5080 w 1678940"/>
                <a:gd name="connsiteY4" fmla="*/ 370840 h 1093688"/>
                <a:gd name="connsiteX5" fmla="*/ 0 w 1678940"/>
                <a:gd name="connsiteY5" fmla="*/ 7620 h 1093688"/>
                <a:gd name="connsiteX0" fmla="*/ 0 w 1678940"/>
                <a:gd name="connsiteY0" fmla="*/ 7620 h 1104124"/>
                <a:gd name="connsiteX1" fmla="*/ 1678940 w 1678940"/>
                <a:gd name="connsiteY1" fmla="*/ 0 h 1104124"/>
                <a:gd name="connsiteX2" fmla="*/ 716280 w 1678940"/>
                <a:gd name="connsiteY2" fmla="*/ 967740 h 1104124"/>
                <a:gd name="connsiteX3" fmla="*/ 287020 w 1678940"/>
                <a:gd name="connsiteY3" fmla="*/ 904240 h 1104124"/>
                <a:gd name="connsiteX4" fmla="*/ 5080 w 1678940"/>
                <a:gd name="connsiteY4" fmla="*/ 370840 h 1104124"/>
                <a:gd name="connsiteX5" fmla="*/ 0 w 1678940"/>
                <a:gd name="connsiteY5" fmla="*/ 7620 h 1104124"/>
                <a:gd name="connsiteX0" fmla="*/ 0 w 1678940"/>
                <a:gd name="connsiteY0" fmla="*/ 7620 h 1052879"/>
                <a:gd name="connsiteX1" fmla="*/ 1678940 w 1678940"/>
                <a:gd name="connsiteY1" fmla="*/ 0 h 1052879"/>
                <a:gd name="connsiteX2" fmla="*/ 843280 w 1678940"/>
                <a:gd name="connsiteY2" fmla="*/ 866140 h 1052879"/>
                <a:gd name="connsiteX3" fmla="*/ 287020 w 1678940"/>
                <a:gd name="connsiteY3" fmla="*/ 904240 h 1052879"/>
                <a:gd name="connsiteX4" fmla="*/ 5080 w 1678940"/>
                <a:gd name="connsiteY4" fmla="*/ 370840 h 1052879"/>
                <a:gd name="connsiteX5" fmla="*/ 0 w 1678940"/>
                <a:gd name="connsiteY5" fmla="*/ 7620 h 1052879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3840"/>
                <a:gd name="connsiteX1" fmla="*/ 1678940 w 1678940"/>
                <a:gd name="connsiteY1" fmla="*/ 0 h 1093840"/>
                <a:gd name="connsiteX2" fmla="*/ 843280 w 1678940"/>
                <a:gd name="connsiteY2" fmla="*/ 866140 h 1093840"/>
                <a:gd name="connsiteX3" fmla="*/ 287020 w 1678940"/>
                <a:gd name="connsiteY3" fmla="*/ 904240 h 1093840"/>
                <a:gd name="connsiteX4" fmla="*/ 5080 w 1678940"/>
                <a:gd name="connsiteY4" fmla="*/ 370840 h 1093840"/>
                <a:gd name="connsiteX5" fmla="*/ 0 w 1678940"/>
                <a:gd name="connsiteY5" fmla="*/ 7620 h 1093840"/>
                <a:gd name="connsiteX0" fmla="*/ 0 w 1678940"/>
                <a:gd name="connsiteY0" fmla="*/ 7620 h 872383"/>
                <a:gd name="connsiteX1" fmla="*/ 1678940 w 1678940"/>
                <a:gd name="connsiteY1" fmla="*/ 0 h 872383"/>
                <a:gd name="connsiteX2" fmla="*/ 843280 w 1678940"/>
                <a:gd name="connsiteY2" fmla="*/ 866140 h 872383"/>
                <a:gd name="connsiteX3" fmla="*/ 5080 w 1678940"/>
                <a:gd name="connsiteY3" fmla="*/ 370840 h 872383"/>
                <a:gd name="connsiteX4" fmla="*/ 0 w 1678940"/>
                <a:gd name="connsiteY4" fmla="*/ 7620 h 872383"/>
                <a:gd name="connsiteX0" fmla="*/ 0 w 1678940"/>
                <a:gd name="connsiteY0" fmla="*/ 7620 h 1054367"/>
                <a:gd name="connsiteX1" fmla="*/ 1678940 w 1678940"/>
                <a:gd name="connsiteY1" fmla="*/ 0 h 1054367"/>
                <a:gd name="connsiteX2" fmla="*/ 843280 w 1678940"/>
                <a:gd name="connsiteY2" fmla="*/ 866140 h 1054367"/>
                <a:gd name="connsiteX3" fmla="*/ 5080 w 1678940"/>
                <a:gd name="connsiteY3" fmla="*/ 370840 h 1054367"/>
                <a:gd name="connsiteX4" fmla="*/ 0 w 1678940"/>
                <a:gd name="connsiteY4" fmla="*/ 7620 h 1054367"/>
                <a:gd name="connsiteX0" fmla="*/ 0 w 1678940"/>
                <a:gd name="connsiteY0" fmla="*/ 7620 h 1091199"/>
                <a:gd name="connsiteX1" fmla="*/ 1678940 w 1678940"/>
                <a:gd name="connsiteY1" fmla="*/ 0 h 1091199"/>
                <a:gd name="connsiteX2" fmla="*/ 843280 w 1678940"/>
                <a:gd name="connsiteY2" fmla="*/ 866140 h 1091199"/>
                <a:gd name="connsiteX3" fmla="*/ 5080 w 1678940"/>
                <a:gd name="connsiteY3" fmla="*/ 370840 h 1091199"/>
                <a:gd name="connsiteX4" fmla="*/ 0 w 1678940"/>
                <a:gd name="connsiteY4" fmla="*/ 7620 h 1091199"/>
                <a:gd name="connsiteX0" fmla="*/ 0 w 1678940"/>
                <a:gd name="connsiteY0" fmla="*/ 7620 h 1098088"/>
                <a:gd name="connsiteX1" fmla="*/ 1678940 w 1678940"/>
                <a:gd name="connsiteY1" fmla="*/ 0 h 1098088"/>
                <a:gd name="connsiteX2" fmla="*/ 843280 w 1678940"/>
                <a:gd name="connsiteY2" fmla="*/ 866140 h 1098088"/>
                <a:gd name="connsiteX3" fmla="*/ 22860 w 1678940"/>
                <a:gd name="connsiteY3" fmla="*/ 406400 h 1098088"/>
                <a:gd name="connsiteX4" fmla="*/ 0 w 1678940"/>
                <a:gd name="connsiteY4" fmla="*/ 7620 h 1098088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4901 w 1683841"/>
                <a:gd name="connsiteY0" fmla="*/ 7620 h 1089312"/>
                <a:gd name="connsiteX1" fmla="*/ 1683841 w 1683841"/>
                <a:gd name="connsiteY1" fmla="*/ 0 h 1089312"/>
                <a:gd name="connsiteX2" fmla="*/ 848181 w 1683841"/>
                <a:gd name="connsiteY2" fmla="*/ 866140 h 1089312"/>
                <a:gd name="connsiteX3" fmla="*/ 4901 w 1683841"/>
                <a:gd name="connsiteY3" fmla="*/ 401320 h 1089312"/>
                <a:gd name="connsiteX4" fmla="*/ 4901 w 1683841"/>
                <a:gd name="connsiteY4" fmla="*/ 7620 h 1089312"/>
                <a:gd name="connsiteX0" fmla="*/ 2863 w 1681803"/>
                <a:gd name="connsiteY0" fmla="*/ 7620 h 1090263"/>
                <a:gd name="connsiteX1" fmla="*/ 1681803 w 1681803"/>
                <a:gd name="connsiteY1" fmla="*/ 0 h 1090263"/>
                <a:gd name="connsiteX2" fmla="*/ 846143 w 1681803"/>
                <a:gd name="connsiteY2" fmla="*/ 866140 h 1090263"/>
                <a:gd name="connsiteX3" fmla="*/ 5403 w 1681803"/>
                <a:gd name="connsiteY3" fmla="*/ 406400 h 1090263"/>
                <a:gd name="connsiteX4" fmla="*/ 2863 w 1681803"/>
                <a:gd name="connsiteY4" fmla="*/ 7620 h 10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03" h="1090263">
                  <a:moveTo>
                    <a:pt x="2863" y="7620"/>
                  </a:moveTo>
                  <a:lnTo>
                    <a:pt x="1681803" y="0"/>
                  </a:lnTo>
                  <a:cubicBezTo>
                    <a:pt x="1401556" y="353060"/>
                    <a:pt x="1177190" y="543560"/>
                    <a:pt x="846143" y="866140"/>
                  </a:cubicBezTo>
                  <a:cubicBezTo>
                    <a:pt x="351266" y="1446107"/>
                    <a:pt x="186590" y="757767"/>
                    <a:pt x="5403" y="406400"/>
                  </a:cubicBezTo>
                  <a:cubicBezTo>
                    <a:pt x="-8144" y="265853"/>
                    <a:pt x="8790" y="155787"/>
                    <a:pt x="2863" y="7620"/>
                  </a:cubicBezTo>
                  <a:close/>
                </a:path>
              </a:pathLst>
            </a:custGeom>
            <a:solidFill>
              <a:srgbClr val="002D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object 2">
            <a:extLst>
              <a:ext uri="{FF2B5EF4-FFF2-40B4-BE49-F238E27FC236}">
                <a16:creationId xmlns:a16="http://schemas.microsoft.com/office/drawing/2014/main" id="{ED477755-C2BE-3F39-8A04-0C79BF855221}"/>
              </a:ext>
            </a:extLst>
          </p:cNvPr>
          <p:cNvSpPr txBox="1"/>
          <p:nvPr/>
        </p:nvSpPr>
        <p:spPr>
          <a:xfrm>
            <a:off x="9161144" y="5629452"/>
            <a:ext cx="2411095" cy="353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31495">
              <a:lnSpc>
                <a:spcPct val="100000"/>
              </a:lnSpc>
              <a:spcBef>
                <a:spcPts val="105"/>
              </a:spcBef>
            </a:pPr>
            <a:r>
              <a:rPr sz="1050" i="1" spc="-5" dirty="0">
                <a:solidFill>
                  <a:srgbClr val="F0ECE8"/>
                </a:solidFill>
                <a:latin typeface="Verdana"/>
                <a:cs typeface="Verdana"/>
              </a:rPr>
              <a:t>P</a:t>
            </a:r>
            <a:r>
              <a:rPr sz="1050" i="1" spc="-15" dirty="0">
                <a:solidFill>
                  <a:srgbClr val="F0ECE8"/>
                </a:solidFill>
                <a:latin typeface="Verdana"/>
                <a:cs typeface="Verdana"/>
              </a:rPr>
              <a:t>r</a:t>
            </a:r>
            <a:r>
              <a:rPr sz="1050" i="1" spc="-95" dirty="0">
                <a:solidFill>
                  <a:srgbClr val="F0ECE8"/>
                </a:solidFill>
                <a:latin typeface="Verdana"/>
                <a:cs typeface="Verdana"/>
              </a:rPr>
              <a:t>o</a:t>
            </a:r>
            <a:r>
              <a:rPr sz="1050" i="1" spc="-70" dirty="0">
                <a:solidFill>
                  <a:srgbClr val="F0ECE8"/>
                </a:solidFill>
                <a:latin typeface="Verdana"/>
                <a:cs typeface="Verdana"/>
              </a:rPr>
              <a:t>d</a:t>
            </a:r>
            <a:r>
              <a:rPr sz="1050" i="1" spc="-80" dirty="0">
                <a:solidFill>
                  <a:srgbClr val="F0ECE8"/>
                </a:solidFill>
                <a:latin typeface="Verdana"/>
                <a:cs typeface="Verdana"/>
              </a:rPr>
              <a:t>u</a:t>
            </a:r>
            <a:r>
              <a:rPr sz="1050" i="1" spc="-85" dirty="0">
                <a:solidFill>
                  <a:srgbClr val="F0ECE8"/>
                </a:solidFill>
                <a:latin typeface="Verdana"/>
                <a:cs typeface="Verdana"/>
              </a:rPr>
              <a:t>t</a:t>
            </a:r>
            <a:r>
              <a:rPr sz="1050" i="1" spc="-95" dirty="0">
                <a:solidFill>
                  <a:srgbClr val="F0ECE8"/>
                </a:solidFill>
                <a:latin typeface="Verdana"/>
                <a:cs typeface="Verdana"/>
              </a:rPr>
              <a:t>o</a:t>
            </a:r>
            <a:r>
              <a:rPr sz="1050" i="1" spc="-10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050" b="1" i="1" spc="-130" dirty="0">
                <a:solidFill>
                  <a:srgbClr val="F0ECE8"/>
                </a:solidFill>
                <a:latin typeface="Verdana"/>
                <a:cs typeface="Verdana"/>
              </a:rPr>
              <a:t>pat</a:t>
            </a:r>
            <a:r>
              <a:rPr sz="1050" b="1" i="1" spc="-145" dirty="0">
                <a:solidFill>
                  <a:srgbClr val="F0ECE8"/>
                </a:solidFill>
                <a:latin typeface="Verdana"/>
                <a:cs typeface="Verdana"/>
              </a:rPr>
              <a:t>e</a:t>
            </a:r>
            <a:r>
              <a:rPr sz="1050" b="1" i="1" spc="-140" dirty="0">
                <a:solidFill>
                  <a:srgbClr val="F0ECE8"/>
                </a:solidFill>
                <a:latin typeface="Verdana"/>
                <a:cs typeface="Verdana"/>
              </a:rPr>
              <a:t>nt</a:t>
            </a:r>
            <a:r>
              <a:rPr sz="1050" b="1" i="1" spc="-165" dirty="0">
                <a:solidFill>
                  <a:srgbClr val="F0ECE8"/>
                </a:solidFill>
                <a:latin typeface="Verdana"/>
                <a:cs typeface="Verdana"/>
              </a:rPr>
              <a:t>e</a:t>
            </a:r>
            <a:r>
              <a:rPr sz="1050" b="1" i="1" spc="-145" dirty="0">
                <a:solidFill>
                  <a:srgbClr val="F0ECE8"/>
                </a:solidFill>
                <a:latin typeface="Verdana"/>
                <a:cs typeface="Verdana"/>
              </a:rPr>
              <a:t>a</a:t>
            </a:r>
            <a:r>
              <a:rPr sz="1050" b="1" i="1" spc="-140" dirty="0">
                <a:solidFill>
                  <a:srgbClr val="F0ECE8"/>
                </a:solidFill>
                <a:latin typeface="Verdana"/>
                <a:cs typeface="Verdana"/>
              </a:rPr>
              <a:t>do</a:t>
            </a:r>
            <a:r>
              <a:rPr sz="1050" b="1" i="1" spc="-6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050" b="1" i="1" spc="-165" dirty="0">
                <a:solidFill>
                  <a:srgbClr val="F0ECE8"/>
                </a:solidFill>
                <a:latin typeface="Verdana"/>
                <a:cs typeface="Verdana"/>
              </a:rPr>
              <a:t>n</a:t>
            </a:r>
            <a:r>
              <a:rPr sz="1050" b="1" i="1" spc="-155" dirty="0">
                <a:solidFill>
                  <a:srgbClr val="F0ECE8"/>
                </a:solidFill>
                <a:latin typeface="Verdana"/>
                <a:cs typeface="Verdana"/>
              </a:rPr>
              <a:t>os</a:t>
            </a:r>
            <a:r>
              <a:rPr sz="1050" b="1" i="1" spc="-7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050" b="1" i="1" spc="-125" dirty="0">
                <a:solidFill>
                  <a:srgbClr val="F0ECE8"/>
                </a:solidFill>
                <a:latin typeface="Verdana"/>
                <a:cs typeface="Verdana"/>
              </a:rPr>
              <a:t>E</a:t>
            </a:r>
            <a:r>
              <a:rPr sz="1050" b="1" i="1" spc="-150" dirty="0">
                <a:solidFill>
                  <a:srgbClr val="F0ECE8"/>
                </a:solidFill>
                <a:latin typeface="Verdana"/>
                <a:cs typeface="Verdana"/>
              </a:rPr>
              <a:t>U</a:t>
            </a:r>
            <a:r>
              <a:rPr sz="1050" b="1" i="1" spc="-90" dirty="0">
                <a:solidFill>
                  <a:srgbClr val="F0ECE8"/>
                </a:solidFill>
                <a:latin typeface="Verdana"/>
                <a:cs typeface="Verdana"/>
              </a:rPr>
              <a:t>A</a:t>
            </a:r>
            <a:r>
              <a:rPr sz="1050" b="1" i="1" spc="-5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050" i="1" spc="-75" dirty="0">
                <a:solidFill>
                  <a:srgbClr val="F0ECE8"/>
                </a:solidFill>
                <a:latin typeface="Verdana"/>
                <a:cs typeface="Verdana"/>
              </a:rPr>
              <a:t>e  </a:t>
            </a:r>
            <a:r>
              <a:rPr sz="1050" i="1" spc="-70" dirty="0">
                <a:solidFill>
                  <a:srgbClr val="F0ECE8"/>
                </a:solidFill>
                <a:latin typeface="Verdana"/>
                <a:cs typeface="Verdana"/>
              </a:rPr>
              <a:t>co</a:t>
            </a:r>
            <a:r>
              <a:rPr sz="1050" i="1" spc="-150" dirty="0">
                <a:solidFill>
                  <a:srgbClr val="F0ECE8"/>
                </a:solidFill>
                <a:latin typeface="Verdana"/>
                <a:cs typeface="Verdana"/>
              </a:rPr>
              <a:t>m</a:t>
            </a:r>
            <a:r>
              <a:rPr sz="1050" i="1" spc="-13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050" i="1" spc="-70" dirty="0">
                <a:solidFill>
                  <a:srgbClr val="F0ECE8"/>
                </a:solidFill>
                <a:latin typeface="Verdana"/>
                <a:cs typeface="Verdana"/>
              </a:rPr>
              <a:t>cer</a:t>
            </a:r>
            <a:r>
              <a:rPr sz="1050" i="1" spc="-65" dirty="0">
                <a:solidFill>
                  <a:srgbClr val="F0ECE8"/>
                </a:solidFill>
                <a:latin typeface="Verdana"/>
                <a:cs typeface="Verdana"/>
              </a:rPr>
              <a:t>t</a:t>
            </a:r>
            <a:r>
              <a:rPr sz="1050" i="1" spc="-40" dirty="0">
                <a:solidFill>
                  <a:srgbClr val="F0ECE8"/>
                </a:solidFill>
                <a:latin typeface="Verdana"/>
                <a:cs typeface="Verdana"/>
              </a:rPr>
              <a:t>ific</a:t>
            </a:r>
            <a:r>
              <a:rPr sz="1050" i="1" spc="-75" dirty="0">
                <a:solidFill>
                  <a:srgbClr val="F0ECE8"/>
                </a:solidFill>
                <a:latin typeface="Verdana"/>
                <a:cs typeface="Verdana"/>
              </a:rPr>
              <a:t>a</a:t>
            </a:r>
            <a:r>
              <a:rPr sz="1050" i="1" spc="-55" dirty="0">
                <a:solidFill>
                  <a:srgbClr val="F0ECE8"/>
                </a:solidFill>
                <a:latin typeface="Verdana"/>
                <a:cs typeface="Verdana"/>
              </a:rPr>
              <a:t>ç</a:t>
            </a:r>
            <a:r>
              <a:rPr sz="1050" i="1" spc="-75" dirty="0">
                <a:solidFill>
                  <a:srgbClr val="F0ECE8"/>
                </a:solidFill>
                <a:latin typeface="Verdana"/>
                <a:cs typeface="Verdana"/>
              </a:rPr>
              <a:t>ã</a:t>
            </a:r>
            <a:r>
              <a:rPr sz="1050" i="1" spc="-95" dirty="0">
                <a:solidFill>
                  <a:srgbClr val="F0ECE8"/>
                </a:solidFill>
                <a:latin typeface="Verdana"/>
                <a:cs typeface="Verdana"/>
              </a:rPr>
              <a:t>o</a:t>
            </a:r>
            <a:r>
              <a:rPr sz="1050" i="1" spc="-11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050" b="1" i="1" spc="-185" dirty="0">
                <a:solidFill>
                  <a:srgbClr val="F0ECE8"/>
                </a:solidFill>
                <a:latin typeface="Verdana"/>
                <a:cs typeface="Verdana"/>
              </a:rPr>
              <a:t>e</a:t>
            </a:r>
            <a:r>
              <a:rPr sz="1050" b="1" i="1" spc="-145" dirty="0">
                <a:solidFill>
                  <a:srgbClr val="F0ECE8"/>
                </a:solidFill>
                <a:latin typeface="Verdana"/>
                <a:cs typeface="Verdana"/>
              </a:rPr>
              <a:t>co</a:t>
            </a:r>
            <a:r>
              <a:rPr sz="1050" b="1" i="1" spc="-85" dirty="0">
                <a:solidFill>
                  <a:srgbClr val="F0ECE8"/>
                </a:solidFill>
                <a:latin typeface="Verdana"/>
                <a:cs typeface="Verdana"/>
              </a:rPr>
              <a:t>l</a:t>
            </a:r>
            <a:r>
              <a:rPr sz="1050" b="1" i="1" spc="-125" dirty="0">
                <a:solidFill>
                  <a:srgbClr val="F0ECE8"/>
                </a:solidFill>
                <a:latin typeface="Verdana"/>
                <a:cs typeface="Verdana"/>
              </a:rPr>
              <a:t>ógica</a:t>
            </a:r>
            <a:r>
              <a:rPr sz="1050" b="1" i="1" spc="-8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050" b="1" i="1" spc="-65" dirty="0">
                <a:solidFill>
                  <a:srgbClr val="F0ECE8"/>
                </a:solidFill>
                <a:latin typeface="Verdana"/>
                <a:cs typeface="Verdana"/>
              </a:rPr>
              <a:t>i</a:t>
            </a:r>
            <a:r>
              <a:rPr sz="1050" b="1" i="1" spc="-140" dirty="0">
                <a:solidFill>
                  <a:srgbClr val="F0ECE8"/>
                </a:solidFill>
                <a:latin typeface="Verdana"/>
                <a:cs typeface="Verdana"/>
              </a:rPr>
              <a:t>nt</a:t>
            </a:r>
            <a:r>
              <a:rPr sz="1050" b="1" i="1" spc="-165" dirty="0">
                <a:solidFill>
                  <a:srgbClr val="F0ECE8"/>
                </a:solidFill>
                <a:latin typeface="Verdana"/>
                <a:cs typeface="Verdana"/>
              </a:rPr>
              <a:t>e</a:t>
            </a:r>
            <a:r>
              <a:rPr sz="1050" b="1" i="1" spc="-85" dirty="0">
                <a:solidFill>
                  <a:srgbClr val="F0ECE8"/>
                </a:solidFill>
                <a:latin typeface="Verdana"/>
                <a:cs typeface="Verdana"/>
              </a:rPr>
              <a:t>r</a:t>
            </a:r>
            <a:r>
              <a:rPr sz="1050" b="1" i="1" spc="-155" dirty="0">
                <a:solidFill>
                  <a:srgbClr val="F0ECE8"/>
                </a:solidFill>
                <a:latin typeface="Verdana"/>
                <a:cs typeface="Verdana"/>
              </a:rPr>
              <a:t>na</a:t>
            </a:r>
            <a:r>
              <a:rPr sz="1050" b="1" i="1" spc="-95" dirty="0">
                <a:solidFill>
                  <a:srgbClr val="F0ECE8"/>
                </a:solidFill>
                <a:latin typeface="Verdana"/>
                <a:cs typeface="Verdana"/>
              </a:rPr>
              <a:t>ci</a:t>
            </a:r>
            <a:r>
              <a:rPr sz="1050" b="1" i="1" spc="-160" dirty="0">
                <a:solidFill>
                  <a:srgbClr val="F0ECE8"/>
                </a:solidFill>
                <a:latin typeface="Verdana"/>
                <a:cs typeface="Verdana"/>
              </a:rPr>
              <a:t>ona</a:t>
            </a:r>
            <a:r>
              <a:rPr sz="1050" b="1" i="1" spc="-70" dirty="0">
                <a:solidFill>
                  <a:srgbClr val="F0ECE8"/>
                </a:solidFill>
                <a:latin typeface="Verdana"/>
                <a:cs typeface="Verdana"/>
              </a:rPr>
              <a:t>l</a:t>
            </a:r>
            <a:r>
              <a:rPr sz="1100" spc="-95" dirty="0">
                <a:solidFill>
                  <a:srgbClr val="F0ECE8"/>
                </a:solidFill>
                <a:latin typeface="Tahoma"/>
                <a:cs typeface="Tahoma"/>
              </a:rPr>
              <a:t>.</a:t>
            </a:r>
            <a:endParaRPr sz="1100" dirty="0">
              <a:latin typeface="Tahoma"/>
              <a:cs typeface="Tahoma"/>
            </a:endParaRPr>
          </a:p>
        </p:txBody>
      </p:sp>
      <p:pic>
        <p:nvPicPr>
          <p:cNvPr id="3" name="object 7">
            <a:extLst>
              <a:ext uri="{FF2B5EF4-FFF2-40B4-BE49-F238E27FC236}">
                <a16:creationId xmlns:a16="http://schemas.microsoft.com/office/drawing/2014/main" id="{89010F60-8645-E59F-D71D-A5A7E86BA13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34500" y="6063996"/>
            <a:ext cx="533400" cy="358139"/>
          </a:xfrm>
          <a:prstGeom prst="rect">
            <a:avLst/>
          </a:prstGeom>
        </p:spPr>
      </p:pic>
      <p:grpSp>
        <p:nvGrpSpPr>
          <p:cNvPr id="4" name="object 4">
            <a:extLst>
              <a:ext uri="{FF2B5EF4-FFF2-40B4-BE49-F238E27FC236}">
                <a16:creationId xmlns:a16="http://schemas.microsoft.com/office/drawing/2014/main" id="{B4FDC923-FA80-E251-A8B1-3EACF64A5C0A}"/>
              </a:ext>
            </a:extLst>
          </p:cNvPr>
          <p:cNvGrpSpPr/>
          <p:nvPr/>
        </p:nvGrpSpPr>
        <p:grpSpPr>
          <a:xfrm>
            <a:off x="9925811" y="6022847"/>
            <a:ext cx="1150620" cy="546100"/>
            <a:chOff x="9925811" y="6022847"/>
            <a:chExt cx="1150620" cy="54610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C95635D-7125-BDCD-AADE-165E89678A4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34243" y="6022847"/>
              <a:ext cx="742188" cy="409955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76EC7CC5-83A2-9C9D-86CC-4EAC58AB189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25811" y="6038087"/>
              <a:ext cx="391668" cy="530352"/>
            </a:xfrm>
            <a:prstGeom prst="rect">
              <a:avLst/>
            </a:prstGeom>
          </p:spPr>
        </p:pic>
      </p:grpSp>
      <p:pic>
        <p:nvPicPr>
          <p:cNvPr id="7" name="object 3">
            <a:extLst>
              <a:ext uri="{FF2B5EF4-FFF2-40B4-BE49-F238E27FC236}">
                <a16:creationId xmlns:a16="http://schemas.microsoft.com/office/drawing/2014/main" id="{D223A88F-80BB-08EE-1E78-5D17DA92046F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28247" y="6060947"/>
            <a:ext cx="438416" cy="350520"/>
          </a:xfrm>
          <a:prstGeom prst="rect">
            <a:avLst/>
          </a:prstGeom>
        </p:spPr>
      </p:pic>
      <p:pic>
        <p:nvPicPr>
          <p:cNvPr id="8" name="object 9">
            <a:extLst>
              <a:ext uri="{FF2B5EF4-FFF2-40B4-BE49-F238E27FC236}">
                <a16:creationId xmlns:a16="http://schemas.microsoft.com/office/drawing/2014/main" id="{F571DCCF-2679-3782-8BEF-997E0FB71D2C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74521" y="5149596"/>
            <a:ext cx="2189987" cy="1424940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B58AA186-9B88-52F8-E08C-AD50B17A8CBF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31954" y="5149596"/>
            <a:ext cx="2004060" cy="1368552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31F6B858-16A8-6BE3-5F5C-5911703909BD}"/>
              </a:ext>
            </a:extLst>
          </p:cNvPr>
          <p:cNvSpPr txBox="1"/>
          <p:nvPr/>
        </p:nvSpPr>
        <p:spPr>
          <a:xfrm>
            <a:off x="617931" y="337320"/>
            <a:ext cx="928369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b="1" i="1" spc="-85" dirty="0">
                <a:solidFill>
                  <a:srgbClr val="E7EDE2"/>
                </a:solidFill>
                <a:latin typeface="Arial"/>
                <a:cs typeface="Arial"/>
              </a:rPr>
              <a:t>S</a:t>
            </a:r>
            <a:r>
              <a:rPr sz="1450" b="1" i="1" spc="-150" dirty="0">
                <a:solidFill>
                  <a:srgbClr val="E7EDE2"/>
                </a:solidFill>
                <a:latin typeface="Arial"/>
                <a:cs typeface="Arial"/>
              </a:rPr>
              <a:t>OLUÇÕ</a:t>
            </a:r>
            <a:r>
              <a:rPr sz="1450" b="1" i="1" spc="-135" dirty="0">
                <a:solidFill>
                  <a:srgbClr val="E7EDE2"/>
                </a:solidFill>
                <a:latin typeface="Arial"/>
                <a:cs typeface="Arial"/>
              </a:rPr>
              <a:t>E</a:t>
            </a:r>
            <a:r>
              <a:rPr sz="1450" b="1" i="1" spc="-85" dirty="0">
                <a:solidFill>
                  <a:srgbClr val="E7EDE2"/>
                </a:solidFill>
                <a:latin typeface="Arial"/>
                <a:cs typeface="Arial"/>
              </a:rPr>
              <a:t>S</a:t>
            </a:r>
            <a:endParaRPr sz="14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71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5C6EB-1D9C-2FAA-E8CA-75C713024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FE03CE4-EC68-14A1-29FA-1DF3841452FF}"/>
              </a:ext>
            </a:extLst>
          </p:cNvPr>
          <p:cNvSpPr/>
          <p:nvPr/>
        </p:nvSpPr>
        <p:spPr>
          <a:xfrm>
            <a:off x="0" y="-6949"/>
            <a:ext cx="12267862" cy="6916211"/>
          </a:xfrm>
          <a:prstGeom prst="rect">
            <a:avLst/>
          </a:prstGeom>
          <a:solidFill>
            <a:srgbClr val="E7EE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64A66170-CD8A-AE22-FCC6-7315AE69BB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contrast="-30000"/>
                    </a14:imgEffect>
                  </a14:imgLayer>
                </a14:imgProps>
              </a:ext>
            </a:extLst>
          </a:blip>
          <a:srcRect l="13601" t="32026" r="46355" b="19890"/>
          <a:stretch/>
        </p:blipFill>
        <p:spPr>
          <a:xfrm>
            <a:off x="5008959" y="-29621"/>
            <a:ext cx="7185165" cy="5312908"/>
          </a:xfrm>
          <a:prstGeom prst="rect">
            <a:avLst/>
          </a:prstGeom>
        </p:spPr>
      </p:pic>
      <p:pic>
        <p:nvPicPr>
          <p:cNvPr id="57" name="Imagem 72">
            <a:extLst>
              <a:ext uri="{FF2B5EF4-FFF2-40B4-BE49-F238E27FC236}">
                <a16:creationId xmlns:a16="http://schemas.microsoft.com/office/drawing/2014/main" id="{A9FFE6B1-D444-BAF0-B718-54B23D817D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068" y="1630285"/>
            <a:ext cx="832902" cy="32483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2C32F7B-D97C-2578-543B-A2446846EAA1}"/>
              </a:ext>
            </a:extLst>
          </p:cNvPr>
          <p:cNvSpPr/>
          <p:nvPr/>
        </p:nvSpPr>
        <p:spPr>
          <a:xfrm>
            <a:off x="529244" y="548632"/>
            <a:ext cx="2959316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da-DK" sz="1400" i="1" dirty="0">
                <a:solidFill>
                  <a:srgbClr val="527B65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ALGUNS</a:t>
            </a:r>
            <a:r>
              <a:rPr lang="da-DK" sz="1400" b="1" i="1" dirty="0">
                <a:solidFill>
                  <a:srgbClr val="527B65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 </a:t>
            </a:r>
            <a:r>
              <a:rPr lang="da-DK" sz="1400" i="1" dirty="0">
                <a:solidFill>
                  <a:srgbClr val="527B65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DE</a:t>
            </a:r>
            <a:r>
              <a:rPr lang="da-DK" sz="1400" b="1" i="1" dirty="0">
                <a:solidFill>
                  <a:srgbClr val="527B65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 </a:t>
            </a:r>
            <a:r>
              <a:rPr lang="da-DK" sz="1400" i="1" dirty="0">
                <a:solidFill>
                  <a:srgbClr val="527B65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NOSSOS</a:t>
            </a:r>
            <a:r>
              <a:rPr lang="da-DK" sz="1400" b="1" i="1" dirty="0">
                <a:solidFill>
                  <a:srgbClr val="527B65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 </a:t>
            </a:r>
            <a:r>
              <a:rPr lang="da-DK" sz="1400" b="1" i="1" dirty="0">
                <a:solidFill>
                  <a:srgbClr val="004328"/>
                </a:solidFill>
                <a:latin typeface="KoHo Bold" panose="00000800000000000000" pitchFamily="2" charset="-34"/>
                <a:cs typeface="KoHo Bold" panose="00000800000000000000" pitchFamily="2" charset="-34"/>
              </a:rPr>
              <a:t>CLIENTES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ACAB492-82E1-42F8-8A3D-A1C60E156C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46" b="94393" l="6612" r="90909">
                        <a14:foregroundMark x1="33884" y1="26168" x2="33884" y2="26168"/>
                        <a14:foregroundMark x1="33884" y1="26168" x2="33884" y2="26168"/>
                        <a14:foregroundMark x1="26446" y1="36449" x2="26446" y2="36449"/>
                        <a14:foregroundMark x1="26446" y1="36449" x2="26446" y2="36449"/>
                        <a14:foregroundMark x1="8264" y1="68224" x2="8264" y2="68224"/>
                        <a14:foregroundMark x1="6612" y1="68224" x2="6612" y2="68224"/>
                        <a14:foregroundMark x1="59504" y1="25234" x2="59504" y2="25234"/>
                        <a14:foregroundMark x1="59504" y1="25234" x2="59504" y2="25234"/>
                        <a14:foregroundMark x1="38017" y1="59813" x2="38017" y2="59813"/>
                        <a14:foregroundMark x1="38017" y1="59813" x2="38017" y2="59813"/>
                        <a14:foregroundMark x1="35537" y1="59813" x2="35537" y2="59813"/>
                        <a14:foregroundMark x1="35537" y1="59813" x2="35537" y2="59813"/>
                        <a14:foregroundMark x1="14876" y1="82243" x2="14876" y2="82243"/>
                        <a14:foregroundMark x1="14876" y1="82243" x2="14876" y2="82243"/>
                        <a14:foregroundMark x1="13223" y1="77570" x2="13223" y2="77570"/>
                        <a14:foregroundMark x1="13223" y1="77570" x2="13223" y2="77570"/>
                        <a14:foregroundMark x1="8264" y1="91589" x2="8264" y2="91589"/>
                        <a14:foregroundMark x1="8264" y1="91589" x2="8264" y2="91589"/>
                        <a14:foregroundMark x1="18182" y1="94393" x2="18182" y2="94393"/>
                        <a14:foregroundMark x1="18182" y1="94393" x2="18182" y2="94393"/>
                        <a14:foregroundMark x1="11570" y1="88785" x2="11570" y2="88785"/>
                        <a14:foregroundMark x1="11570" y1="88785" x2="11570" y2="88785"/>
                        <a14:foregroundMark x1="21488" y1="84112" x2="21488" y2="84112"/>
                        <a14:foregroundMark x1="21488" y1="84112" x2="21488" y2="84112"/>
                        <a14:foregroundMark x1="44628" y1="79439" x2="44628" y2="79439"/>
                        <a14:foregroundMark x1="44628" y1="79439" x2="44628" y2="79439"/>
                        <a14:foregroundMark x1="51240" y1="82243" x2="51240" y2="82243"/>
                        <a14:foregroundMark x1="51240" y1="82243" x2="51240" y2="82243"/>
                        <a14:foregroundMark x1="56198" y1="85047" x2="56198" y2="85047"/>
                        <a14:foregroundMark x1="56198" y1="85047" x2="56198" y2="85047"/>
                        <a14:foregroundMark x1="65289" y1="82243" x2="65289" y2="82243"/>
                        <a14:foregroundMark x1="65289" y1="82243" x2="65289" y2="82243"/>
                        <a14:foregroundMark x1="82645" y1="82243" x2="82645" y2="82243"/>
                        <a14:foregroundMark x1="82645" y1="82243" x2="82645" y2="82243"/>
                        <a14:foregroundMark x1="90909" y1="83178" x2="90909" y2="83178"/>
                        <a14:foregroundMark x1="90909" y1="83178" x2="90909" y2="83178"/>
                        <a14:foregroundMark x1="85950" y1="85981" x2="85950" y2="85981"/>
                        <a14:foregroundMark x1="85950" y1="85981" x2="85950" y2="85981"/>
                        <a14:foregroundMark x1="86777" y1="85981" x2="86777" y2="85981"/>
                        <a14:foregroundMark x1="86777" y1="85981" x2="86777" y2="85981"/>
                        <a14:foregroundMark x1="86777" y1="85981" x2="86777" y2="85981"/>
                        <a14:foregroundMark x1="43802" y1="37383" x2="43802" y2="37383"/>
                        <a14:foregroundMark x1="43802" y1="37383" x2="43802" y2="37383"/>
                        <a14:foregroundMark x1="62810" y1="18692" x2="62810" y2="18692"/>
                        <a14:foregroundMark x1="62810" y1="18692" x2="62810" y2="18692"/>
                        <a14:foregroundMark x1="34711" y1="11215" x2="34711" y2="11215"/>
                        <a14:foregroundMark x1="34711" y1="11215" x2="34711" y2="112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8906" y="3562219"/>
            <a:ext cx="449477" cy="39747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A7B5A26F-DF4D-6511-8C97-EEBACA1E95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091" b="96970" l="2210" r="93370">
                        <a14:foregroundMark x1="9392" y1="56061" x2="9392" y2="56061"/>
                        <a14:foregroundMark x1="9392" y1="56061" x2="9392" y2="56061"/>
                        <a14:foregroundMark x1="3867" y1="77273" x2="3867" y2="77273"/>
                        <a14:foregroundMark x1="3867" y1="77273" x2="3867" y2="77273"/>
                        <a14:foregroundMark x1="22652" y1="46970" x2="22652" y2="46970"/>
                        <a14:foregroundMark x1="22652" y1="46970" x2="22652" y2="46970"/>
                        <a14:foregroundMark x1="45304" y1="53030" x2="45304" y2="53030"/>
                        <a14:foregroundMark x1="45304" y1="53030" x2="45304" y2="53030"/>
                        <a14:foregroundMark x1="58011" y1="43939" x2="58011" y2="43939"/>
                        <a14:foregroundMark x1="58011" y1="43939" x2="58011" y2="43939"/>
                        <a14:foregroundMark x1="64641" y1="45455" x2="64641" y2="45455"/>
                        <a14:foregroundMark x1="64641" y1="45455" x2="64641" y2="45455"/>
                        <a14:foregroundMark x1="79006" y1="42424" x2="79006" y2="42424"/>
                        <a14:foregroundMark x1="79006" y1="42424" x2="79006" y2="42424"/>
                        <a14:foregroundMark x1="79006" y1="42424" x2="79006" y2="42424"/>
                        <a14:foregroundMark x1="79006" y1="42424" x2="79006" y2="42424"/>
                        <a14:foregroundMark x1="79006" y1="42424" x2="79006" y2="42424"/>
                        <a14:foregroundMark x1="91713" y1="48485" x2="91713" y2="48485"/>
                        <a14:foregroundMark x1="91713" y1="48485" x2="91713" y2="48485"/>
                        <a14:foregroundMark x1="91713" y1="48485" x2="91713" y2="48485"/>
                        <a14:foregroundMark x1="93370" y1="28788" x2="93370" y2="28788"/>
                        <a14:foregroundMark x1="93370" y1="27273" x2="93370" y2="27273"/>
                        <a14:foregroundMark x1="92818" y1="27273" x2="92818" y2="27273"/>
                        <a14:foregroundMark x1="60221" y1="48485" x2="60221" y2="48485"/>
                        <a14:foregroundMark x1="60221" y1="48485" x2="60221" y2="48485"/>
                        <a14:foregroundMark x1="61326" y1="56061" x2="61326" y2="56061"/>
                        <a14:foregroundMark x1="61326" y1="56061" x2="61326" y2="56061"/>
                        <a14:foregroundMark x1="45856" y1="48485" x2="45856" y2="48485"/>
                        <a14:foregroundMark x1="45856" y1="48485" x2="45856" y2="48485"/>
                        <a14:foregroundMark x1="45856" y1="48485" x2="45856" y2="48485"/>
                        <a14:foregroundMark x1="12707" y1="24242" x2="12707" y2="24242"/>
                        <a14:foregroundMark x1="12707" y1="24242" x2="12707" y2="24242"/>
                        <a14:foregroundMark x1="9392" y1="65152" x2="9392" y2="65152"/>
                        <a14:foregroundMark x1="12707" y1="25758" x2="12707" y2="25758"/>
                        <a14:foregroundMark x1="12707" y1="25758" x2="12707" y2="25758"/>
                        <a14:foregroundMark x1="8287" y1="71212" x2="8287" y2="71212"/>
                        <a14:foregroundMark x1="8287" y1="71212" x2="8287" y2="71212"/>
                        <a14:foregroundMark x1="3867" y1="78788" x2="3867" y2="78788"/>
                        <a14:foregroundMark x1="3315" y1="77273" x2="3315" y2="77273"/>
                        <a14:foregroundMark x1="2762" y1="77273" x2="2762" y2="77273"/>
                        <a14:foregroundMark x1="2762" y1="77273" x2="2762" y2="77273"/>
                        <a14:foregroundMark x1="2210" y1="77273" x2="2210" y2="77273"/>
                        <a14:foregroundMark x1="56354" y1="28788" x2="81768" y2="25758"/>
                        <a14:foregroundMark x1="4420" y1="95455" x2="87845" y2="87879"/>
                        <a14:foregroundMark x1="87845" y1="87879" x2="86188" y2="96970"/>
                        <a14:foregroundMark x1="91713" y1="96970" x2="93370" y2="93939"/>
                        <a14:foregroundMark x1="84530" y1="30303" x2="55801" y2="25758"/>
                        <a14:foregroundMark x1="55249" y1="51515" x2="55249" y2="51515"/>
                        <a14:foregroundMark x1="70166" y1="51515" x2="70166" y2="51515"/>
                        <a14:foregroundMark x1="82873" y1="50000" x2="82873" y2="50000"/>
                        <a14:backgroundMark x1="40331" y1="57576" x2="40331" y2="57576"/>
                        <a14:backgroundMark x1="54696" y1="50000" x2="54696" y2="50000"/>
                        <a14:backgroundMark x1="55801" y1="53030" x2="55801" y2="53030"/>
                        <a14:backgroundMark x1="55801" y1="51515" x2="55801" y2="51515"/>
                        <a14:backgroundMark x1="70718" y1="50000" x2="70718" y2="50000"/>
                        <a14:backgroundMark x1="82873" y1="53030" x2="82873" y2="53030"/>
                        <a14:backgroundMark x1="79006" y1="77273" x2="79006" y2="77273"/>
                        <a14:backgroundMark x1="83425" y1="48485" x2="83425" y2="48485"/>
                        <a14:backgroundMark x1="68508" y1="78788" x2="68508" y2="78788"/>
                        <a14:backgroundMark x1="17680" y1="72727" x2="17680" y2="72727"/>
                        <a14:backgroundMark x1="75691" y1="36364" x2="75691" y2="36364"/>
                        <a14:backgroundMark x1="61326" y1="37879" x2="61326" y2="378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84222" y="2527847"/>
            <a:ext cx="938847" cy="342342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6F5AA6EE-6DCD-0C2E-54E3-35692B571E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184" b="96939" l="2119" r="95339">
                        <a14:foregroundMark x1="79466" y1="95918" x2="80932" y2="96939"/>
                        <a14:foregroundMark x1="51659" y1="76555" x2="79466" y2="95918"/>
                        <a14:foregroundMark x1="47359" y1="73560" x2="48539" y2="74382"/>
                        <a14:foregroundMark x1="54660" y1="82653" x2="48864" y2="79501"/>
                        <a14:foregroundMark x1="79054" y1="95918" x2="54660" y2="82653"/>
                        <a14:foregroundMark x1="80932" y1="96939" x2="79054" y2="95918"/>
                        <a14:foregroundMark x1="66686" y1="38064" x2="67373" y2="37755"/>
                        <a14:foregroundMark x1="46077" y1="47345" x2="53676" y2="43923"/>
                        <a14:foregroundMark x1="41265" y1="49512" x2="41809" y2="49267"/>
                        <a14:foregroundMark x1="25862" y1="72742" x2="16525" y2="80612"/>
                        <a14:foregroundMark x1="43460" y1="57909" x2="43405" y2="57956"/>
                        <a14:foregroundMark x1="52845" y1="50000" x2="47453" y2="54545"/>
                        <a14:foregroundMark x1="54055" y1="48980" x2="52845" y2="50000"/>
                        <a14:foregroundMark x1="55266" y1="47959" x2="54055" y2="48980"/>
                        <a14:foregroundMark x1="56245" y1="47134" x2="55266" y2="47959"/>
                        <a14:foregroundMark x1="67373" y1="37755" x2="66751" y2="38279"/>
                        <a14:foregroundMark x1="53028" y1="72449" x2="65078" y2="69755"/>
                        <a14:foregroundMark x1="50962" y1="72911" x2="53028" y2="72449"/>
                        <a14:foregroundMark x1="47397" y1="73709" x2="48045" y2="73564"/>
                        <a14:foregroundMark x1="16525" y1="80612" x2="30486" y2="77490"/>
                        <a14:foregroundMark x1="79176" y1="18367" x2="79661" y2="11224"/>
                        <a14:foregroundMark x1="79107" y1="19388" x2="79176" y2="18367"/>
                        <a14:foregroundMark x1="78899" y1="22449" x2="79107" y2="19388"/>
                        <a14:foregroundMark x1="78286" y1="31465" x2="78899" y2="22449"/>
                        <a14:foregroundMark x1="76263" y1="61224" x2="77291" y2="46099"/>
                        <a14:foregroundMark x1="76114" y1="63410" x2="76263" y2="61224"/>
                        <a14:foregroundMark x1="40678" y1="92857" x2="40678" y2="92857"/>
                        <a14:foregroundMark x1="43644" y1="96939" x2="43644" y2="96939"/>
                        <a14:foregroundMark x1="77966" y1="65306" x2="78390" y2="66327"/>
                        <a14:foregroundMark x1="78814" y1="83673" x2="78814" y2="83673"/>
                        <a14:foregroundMark x1="80932" y1="81633" x2="80932" y2="81633"/>
                        <a14:foregroundMark x1="81356" y1="83673" x2="81356" y2="83673"/>
                        <a14:foregroundMark x1="83475" y1="75510" x2="83475" y2="75510"/>
                        <a14:foregroundMark x1="81780" y1="68367" x2="81780" y2="68367"/>
                        <a14:foregroundMark x1="84746" y1="67347" x2="84746" y2="67347"/>
                        <a14:foregroundMark x1="84322" y1="74490" x2="84322" y2="74490"/>
                        <a14:foregroundMark x1="84746" y1="81633" x2="84746" y2="81633"/>
                        <a14:foregroundMark x1="86017" y1="84694" x2="86017" y2="84694"/>
                        <a14:foregroundMark x1="86022" y1="92588" x2="86017" y2="92857"/>
                        <a14:foregroundMark x1="86171" y1="84694" x2="86079" y2="89595"/>
                        <a14:foregroundMark x1="86441" y1="70408" x2="86171" y2="84694"/>
                        <a14:foregroundMark x1="85855" y1="91956" x2="83051" y2="97959"/>
                        <a14:foregroundMark x1="86864" y1="89796" x2="86396" y2="90797"/>
                        <a14:foregroundMark x1="42797" y1="97959" x2="10218" y2="95254"/>
                        <a14:foregroundMark x1="11017" y1="74490" x2="10261" y2="76419"/>
                        <a14:foregroundMark x1="8161" y1="69826" x2="7009" y2="75176"/>
                        <a14:foregroundMark x1="92373" y1="37755" x2="92373" y2="37755"/>
                        <a14:foregroundMark x1="95339" y1="40816" x2="95339" y2="40816"/>
                        <a14:foregroundMark x1="86538" y1="84694" x2="86779" y2="92246"/>
                        <a14:foregroundMark x1="86441" y1="81633" x2="86538" y2="84694"/>
                        <a14:foregroundMark x1="77542" y1="32653" x2="77542" y2="32653"/>
                        <a14:foregroundMark x1="75170" y1="36735" x2="75386" y2="36951"/>
                        <a14:foregroundMark x1="74153" y1="35714" x2="75170" y2="36735"/>
                        <a14:backgroundMark x1="15678" y1="25510" x2="14407" y2="10204"/>
                        <a14:backgroundMark x1="73305" y1="18367" x2="73305" y2="18367"/>
                        <a14:backgroundMark x1="63983" y1="45918" x2="63983" y2="45918"/>
                        <a14:backgroundMark x1="61864" y1="44898" x2="60169" y2="52041"/>
                        <a14:backgroundMark x1="68829" y1="50790" x2="60593" y2="55102"/>
                        <a14:backgroundMark x1="48729" y1="61224" x2="41949" y2="50000"/>
                        <a14:backgroundMark x1="31356" y1="55102" x2="3814" y2="53061"/>
                        <a14:backgroundMark x1="44492" y1="62245" x2="25847" y2="59184"/>
                        <a14:backgroundMark x1="77119" y1="36735" x2="77119" y2="36735"/>
                        <a14:backgroundMark x1="77119" y1="33673" x2="80085" y2="40816"/>
                        <a14:backgroundMark x1="78814" y1="61224" x2="78814" y2="61224"/>
                        <a14:backgroundMark x1="77119" y1="67347" x2="77119" y2="67347"/>
                        <a14:backgroundMark x1="77119" y1="60204" x2="78814" y2="61224"/>
                        <a14:backgroundMark x1="2542" y1="73469" x2="847" y2="98980"/>
                        <a14:backgroundMark x1="88559" y1="98980" x2="87712" y2="98980"/>
                        <a14:backgroundMark x1="75000" y1="37755" x2="75000" y2="37755"/>
                        <a14:backgroundMark x1="74576" y1="33673" x2="74576" y2="33673"/>
                        <a14:backgroundMark x1="81356" y1="22449" x2="81356" y2="22449"/>
                        <a14:backgroundMark x1="55085" y1="50000" x2="55085" y2="50000"/>
                        <a14:backgroundMark x1="55508" y1="47959" x2="55508" y2="47959"/>
                        <a14:backgroundMark x1="54237" y1="48980" x2="54237" y2="48980"/>
                        <a14:backgroundMark x1="80085" y1="22449" x2="80085" y2="22449"/>
                        <a14:backgroundMark x1="78814" y1="19388" x2="78814" y2="19388"/>
                        <a14:backgroundMark x1="78814" y1="84694" x2="78814" y2="84694"/>
                        <a14:backgroundMark x1="41949" y1="85714" x2="41949" y2="85714"/>
                        <a14:backgroundMark x1="24576" y1="83673" x2="24576" y2="83673"/>
                        <a14:backgroundMark x1="19068" y1="94898" x2="19068" y2="94898"/>
                        <a14:backgroundMark x1="18644" y1="87755" x2="18644" y2="87755"/>
                        <a14:backgroundMark x1="49153" y1="90816" x2="49153" y2="90816"/>
                        <a14:backgroundMark x1="50424" y1="82653" x2="50424" y2="82653"/>
                        <a14:backgroundMark x1="53814" y1="92857" x2="53814" y2="92857"/>
                        <a14:backgroundMark x1="59746" y1="92857" x2="59746" y2="92857"/>
                        <a14:backgroundMark x1="71186" y1="95918" x2="71186" y2="95918"/>
                        <a14:backgroundMark x1="75424" y1="97959" x2="75424" y2="97959"/>
                        <a14:backgroundMark x1="57627" y1="76531" x2="57627" y2="76531"/>
                        <a14:backgroundMark x1="56780" y1="73469" x2="56780" y2="73469"/>
                        <a14:backgroundMark x1="55932" y1="72449" x2="55932" y2="72449"/>
                        <a14:backgroundMark x1="11017" y1="93878" x2="11017" y2="938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4835" y="1611409"/>
            <a:ext cx="915705" cy="38025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BBFCD7D7-D3AE-AB5A-E267-568BD94013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24" b="85714" l="3320" r="96266">
                        <a14:foregroundMark x1="90313" y1="80952" x2="93776" y2="83333"/>
                        <a14:foregroundMark x1="88548" y1="79739" x2="90313" y2="80952"/>
                        <a14:foregroundMark x1="83386" y1="76190" x2="84616" y2="77036"/>
                        <a14:foregroundMark x1="76456" y1="71426" x2="83386" y2="76190"/>
                        <a14:foregroundMark x1="53506" y1="55647" x2="53915" y2="55929"/>
                        <a14:foregroundMark x1="43672" y1="48886" x2="45520" y2="50157"/>
                        <a14:foregroundMark x1="28576" y1="38508" x2="39629" y2="46107"/>
                        <a14:foregroundMark x1="23457" y1="34989" x2="23805" y2="35228"/>
                        <a14:foregroundMark x1="3734" y1="21429" x2="18964" y2="31900"/>
                        <a14:foregroundMark x1="52146" y1="32425" x2="43154" y2="21429"/>
                        <a14:foregroundMark x1="76253" y1="61905" x2="74528" y2="59795"/>
                        <a14:foregroundMark x1="78200" y1="64286" x2="76456" y2="62153"/>
                        <a14:foregroundMark x1="83923" y1="71285" x2="78200" y2="64286"/>
                        <a14:foregroundMark x1="91829" y1="80952" x2="88152" y2="76456"/>
                        <a14:foregroundMark x1="93776" y1="83333" x2="91829" y2="80952"/>
                        <a14:foregroundMark x1="84488" y1="46042" x2="87137" y2="47619"/>
                        <a14:foregroundMark x1="79140" y1="42857" x2="80603" y2="43728"/>
                        <a14:foregroundMark x1="78306" y1="42360" x2="79140" y2="42857"/>
                        <a14:foregroundMark x1="43154" y1="21429" x2="51335" y2="26301"/>
                        <a14:foregroundMark x1="53657" y1="58035" x2="53226" y2="58169"/>
                        <a14:foregroundMark x1="81291" y1="49438" x2="79324" y2="50050"/>
                        <a14:foregroundMark x1="87137" y1="47619" x2="84767" y2="48356"/>
                        <a14:foregroundMark x1="13867" y1="50157" x2="11618" y2="40476"/>
                        <a14:foregroundMark x1="14938" y1="40476" x2="14938" y2="40476"/>
                        <a14:foregroundMark x1="5809" y1="33333" x2="5809" y2="33333"/>
                        <a14:foregroundMark x1="3734" y1="26190" x2="3734" y2="26190"/>
                        <a14:foregroundMark x1="5809" y1="61905" x2="5809" y2="61905"/>
                        <a14:foregroundMark x1="14108" y1="33333" x2="14108" y2="33333"/>
                        <a14:foregroundMark x1="14108" y1="33333" x2="10373" y2="35714"/>
                        <a14:foregroundMark x1="6639" y1="30952" x2="6639" y2="30952"/>
                        <a14:foregroundMark x1="92116" y1="50000" x2="92116" y2="50000"/>
                        <a14:foregroundMark x1="94606" y1="66667" x2="94606" y2="66667"/>
                        <a14:foregroundMark x1="97095" y1="38095" x2="97095" y2="38095"/>
                        <a14:foregroundMark x1="92946" y1="40476" x2="92946" y2="40476"/>
                        <a14:foregroundMark x1="76763" y1="80952" x2="76763" y2="80952"/>
                        <a14:foregroundMark x1="60581" y1="85714" x2="60581" y2="85714"/>
                        <a14:foregroundMark x1="92116" y1="42857" x2="92116" y2="42857"/>
                        <a14:foregroundMark x1="7884" y1="47619" x2="7884" y2="47619"/>
                        <a14:foregroundMark x1="6224" y1="59524" x2="6224" y2="59524"/>
                        <a14:foregroundMark x1="6224" y1="69048" x2="6224" y2="69048"/>
                        <a14:foregroundMark x1="5809" y1="73810" x2="5809" y2="73810"/>
                        <a14:foregroundMark x1="13278" y1="78571" x2="13278" y2="78571"/>
                        <a14:foregroundMark x1="15353" y1="28571" x2="15353" y2="28571"/>
                        <a14:foregroundMark x1="19917" y1="38095" x2="19917" y2="38095"/>
                        <a14:foregroundMark x1="19502" y1="35714" x2="19502" y2="35714"/>
                        <a14:foregroundMark x1="22822" y1="21429" x2="22822" y2="21429"/>
                        <a14:foregroundMark x1="36100" y1="26190" x2="36100" y2="26190"/>
                        <a14:foregroundMark x1="50622" y1="33333" x2="50622" y2="33333"/>
                        <a14:foregroundMark x1="48963" y1="28571" x2="48963" y2="28571"/>
                        <a14:foregroundMark x1="47303" y1="52381" x2="47303" y2="52381"/>
                        <a14:foregroundMark x1="65975" y1="54762" x2="65975" y2="54762"/>
                        <a14:foregroundMark x1="65975" y1="28571" x2="65975" y2="28571"/>
                        <a14:foregroundMark x1="65975" y1="21429" x2="65975" y2="21429"/>
                        <a14:foregroundMark x1="65560" y1="21429" x2="65560" y2="21429"/>
                        <a14:foregroundMark x1="70954" y1="26190" x2="70954" y2="26190"/>
                        <a14:foregroundMark x1="75519" y1="80952" x2="75519" y2="80952"/>
                        <a14:foregroundMark x1="60996" y1="30952" x2="60996" y2="30952"/>
                        <a14:foregroundMark x1="59751" y1="23810" x2="59751" y2="23810"/>
                        <a14:foregroundMark x1="59751" y1="30952" x2="59751" y2="30952"/>
                        <a14:foregroundMark x1="59336" y1="42857" x2="59336" y2="42857"/>
                        <a14:foregroundMark x1="65975" y1="28571" x2="65975" y2="28571"/>
                        <a14:foregroundMark x1="65145" y1="21429" x2="65145" y2="21429"/>
                        <a14:foregroundMark x1="65145" y1="21429" x2="65145" y2="21429"/>
                        <a14:backgroundMark x1="14938" y1="9524" x2="14938" y2="9524"/>
                        <a14:backgroundMark x1="83402" y1="35714" x2="83402" y2="35714"/>
                        <a14:backgroundMark x1="88797" y1="85714" x2="88797" y2="85714"/>
                        <a14:backgroundMark x1="90871" y1="47619" x2="90871" y2="47619"/>
                        <a14:backgroundMark x1="90456" y1="92857" x2="90456" y2="92857"/>
                        <a14:backgroundMark x1="85892" y1="92857" x2="85892" y2="92857"/>
                        <a14:backgroundMark x1="91701" y1="80952" x2="91701" y2="80952"/>
                        <a14:backgroundMark x1="87552" y1="76190" x2="87552" y2="76190"/>
                        <a14:backgroundMark x1="89627" y1="80952" x2="89627" y2="80952"/>
                        <a14:backgroundMark x1="92531" y1="80952" x2="92531" y2="80952"/>
                        <a14:backgroundMark x1="82158" y1="47619" x2="82158" y2="47619"/>
                        <a14:backgroundMark x1="78008" y1="42857" x2="78008" y2="42857"/>
                        <a14:backgroundMark x1="71784" y1="64286" x2="71784" y2="64286"/>
                        <a14:backgroundMark x1="68880" y1="61905" x2="68880" y2="61905"/>
                        <a14:backgroundMark x1="67635" y1="61905" x2="67635" y2="73810"/>
                        <a14:backgroundMark x1="83817" y1="40476" x2="80498" y2="42857"/>
                        <a14:backgroundMark x1="61507" y1="30952" x2="53527" y2="42857"/>
                        <a14:backgroundMark x1="63103" y1="28571" x2="61507" y2="30952"/>
                        <a14:backgroundMark x1="64699" y1="26190" x2="63103" y2="28571"/>
                        <a14:backgroundMark x1="66294" y1="23810" x2="64699" y2="26190"/>
                        <a14:backgroundMark x1="67890" y1="21429" x2="66294" y2="23810"/>
                        <a14:backgroundMark x1="74274" y1="11905" x2="67890" y2="21429"/>
                        <a14:backgroundMark x1="3320" y1="92857" x2="49378" y2="92857"/>
                        <a14:backgroundMark x1="49378" y1="92857" x2="54772" y2="97619"/>
                        <a14:backgroundMark x1="42739" y1="40476" x2="42739" y2="40476"/>
                        <a14:backgroundMark x1="42739" y1="40476" x2="39004" y2="40476"/>
                        <a14:backgroundMark x1="26348" y1="38095" x2="24481" y2="40476"/>
                        <a14:backgroundMark x1="28216" y1="35714" x2="26348" y2="38095"/>
                        <a14:backgroundMark x1="26971" y1="66667" x2="22822" y2="66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7918" y="1654142"/>
            <a:ext cx="1082428" cy="188639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2377A2BE-74B2-EE02-55A5-E432270197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023" b="90226" l="5994" r="92744">
                        <a14:foregroundMark x1="43218" y1="50376" x2="43218" y2="50376"/>
                        <a14:foregroundMark x1="9779" y1="52632" x2="9779" y2="52632"/>
                        <a14:foregroundMark x1="5994" y1="28571" x2="5994" y2="28571"/>
                        <a14:foregroundMark x1="32808" y1="87970" x2="32808" y2="87970"/>
                        <a14:foregroundMark x1="21451" y1="90226" x2="21451" y2="90226"/>
                        <a14:foregroundMark x1="43218" y1="51880" x2="43218" y2="51880"/>
                        <a14:foregroundMark x1="61830" y1="42105" x2="61830" y2="42105"/>
                        <a14:foregroundMark x1="90221" y1="47368" x2="90221" y2="47368"/>
                        <a14:foregroundMark x1="92744" y1="45865" x2="92744" y2="45865"/>
                        <a14:backgroundMark x1="35331" y1="18045" x2="35331" y2="18045"/>
                        <a14:backgroundMark x1="41009" y1="18045" x2="41009" y2="18045"/>
                        <a14:backgroundMark x1="41009" y1="18045" x2="41009" y2="180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9579" y="2511268"/>
            <a:ext cx="951140" cy="399059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6E9BDCE8-2A98-D8CB-DF5E-652909D5C8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4739" r="91943">
                        <a14:foregroundMark x1="16114" y1="33000" x2="16114" y2="33000"/>
                        <a14:foregroundMark x1="18009" y1="27000" x2="18009" y2="27000"/>
                        <a14:foregroundMark x1="18009" y1="27000" x2="18009" y2="27000"/>
                        <a14:foregroundMark x1="32701" y1="47000" x2="32701" y2="47000"/>
                        <a14:foregroundMark x1="32701" y1="47000" x2="32701" y2="47000"/>
                        <a14:foregroundMark x1="32701" y1="47000" x2="32701" y2="47000"/>
                        <a14:foregroundMark x1="49289" y1="44000" x2="49289" y2="44000"/>
                        <a14:foregroundMark x1="49289" y1="44000" x2="49289" y2="44000"/>
                        <a14:foregroundMark x1="49289" y1="44000" x2="49289" y2="44000"/>
                        <a14:foregroundMark x1="63033" y1="41000" x2="63033" y2="41000"/>
                        <a14:foregroundMark x1="63033" y1="41000" x2="63033" y2="41000"/>
                        <a14:foregroundMark x1="82464" y1="27000" x2="82464" y2="27000"/>
                        <a14:foregroundMark x1="82464" y1="27000" x2="82464" y2="27000"/>
                        <a14:foregroundMark x1="82464" y1="27000" x2="82464" y2="27000"/>
                        <a14:foregroundMark x1="86256" y1="26000" x2="86256" y2="26000"/>
                        <a14:foregroundMark x1="86256" y1="26000" x2="86256" y2="26000"/>
                        <a14:foregroundMark x1="91469" y1="37000" x2="91469" y2="37000"/>
                        <a14:foregroundMark x1="91943" y1="37000" x2="91943" y2="37000"/>
                        <a14:foregroundMark x1="91943" y1="38000" x2="91943" y2="40000"/>
                        <a14:foregroundMark x1="91943" y1="40000" x2="91943" y2="40000"/>
                        <a14:foregroundMark x1="89100" y1="43000" x2="89100" y2="43000"/>
                        <a14:foregroundMark x1="89100" y1="43000" x2="89100" y2="43000"/>
                        <a14:foregroundMark x1="89100" y1="43000" x2="89100" y2="43000"/>
                        <a14:foregroundMark x1="85782" y1="45000" x2="85782" y2="45000"/>
                        <a14:foregroundMark x1="85782" y1="46000" x2="85782" y2="46000"/>
                        <a14:foregroundMark x1="84360" y1="45000" x2="84360" y2="45000"/>
                        <a14:foregroundMark x1="84360" y1="45000" x2="84360" y2="45000"/>
                        <a14:foregroundMark x1="82938" y1="47000" x2="82938" y2="47000"/>
                        <a14:foregroundMark x1="81517" y1="45000" x2="81517" y2="45000"/>
                        <a14:foregroundMark x1="81517" y1="44000" x2="81517" y2="44000"/>
                        <a14:foregroundMark x1="79621" y1="41000" x2="79621" y2="41000"/>
                        <a14:foregroundMark x1="79147" y1="40000" x2="79147" y2="40000"/>
                        <a14:foregroundMark x1="78199" y1="34000" x2="78199" y2="34000"/>
                        <a14:foregroundMark x1="77725" y1="36000" x2="77725" y2="36000"/>
                        <a14:foregroundMark x1="81991" y1="50000" x2="81991" y2="50000"/>
                        <a14:foregroundMark x1="81991" y1="50000" x2="81991" y2="50000"/>
                        <a14:foregroundMark x1="82938" y1="54000" x2="82938" y2="56000"/>
                        <a14:foregroundMark x1="81991" y1="56000" x2="81991" y2="56000"/>
                        <a14:foregroundMark x1="78673" y1="57000" x2="78673" y2="57000"/>
                        <a14:foregroundMark x1="78673" y1="57000" x2="78673" y2="57000"/>
                        <a14:foregroundMark x1="79147" y1="60000" x2="80095" y2="61000"/>
                        <a14:foregroundMark x1="80095" y1="60000" x2="80095" y2="60000"/>
                        <a14:foregroundMark x1="81991" y1="60000" x2="82938" y2="60000"/>
                        <a14:foregroundMark x1="82938" y1="60000" x2="82938" y2="60000"/>
                        <a14:foregroundMark x1="83886" y1="61000" x2="83886" y2="61000"/>
                        <a14:foregroundMark x1="84360" y1="62000" x2="84360" y2="62000"/>
                        <a14:foregroundMark x1="84360" y1="63000" x2="84360" y2="63000"/>
                        <a14:foregroundMark x1="86256" y1="62000" x2="86256" y2="62000"/>
                        <a14:foregroundMark x1="87204" y1="60000" x2="87204" y2="60000"/>
                        <a14:foregroundMark x1="87204" y1="60000" x2="87204" y2="60000"/>
                        <a14:foregroundMark x1="87204" y1="60000" x2="87204" y2="60000"/>
                        <a14:foregroundMark x1="22749" y1="43000" x2="22749" y2="43000"/>
                        <a14:foregroundMark x1="22749" y1="43000" x2="22749" y2="43000"/>
                        <a14:foregroundMark x1="20853" y1="38000" x2="20853" y2="38000"/>
                        <a14:foregroundMark x1="18483" y1="30000" x2="18483" y2="30000"/>
                        <a14:foregroundMark x1="18483" y1="29000" x2="18483" y2="29000"/>
                        <a14:foregroundMark x1="17536" y1="24000" x2="17536" y2="24000"/>
                        <a14:foregroundMark x1="17536" y1="24000" x2="17536" y2="24000"/>
                        <a14:foregroundMark x1="17062" y1="23000" x2="17062" y2="23000"/>
                        <a14:foregroundMark x1="17062" y1="23000" x2="17062" y2="23000"/>
                        <a14:foregroundMark x1="16588" y1="22000" x2="16588" y2="22000"/>
                        <a14:foregroundMark x1="16114" y1="22000" x2="16114" y2="22000"/>
                        <a14:foregroundMark x1="14218" y1="22000" x2="14218" y2="22000"/>
                        <a14:foregroundMark x1="14218" y1="22000" x2="14218" y2="22000"/>
                        <a14:foregroundMark x1="14218" y1="29000" x2="14692" y2="33000"/>
                        <a14:foregroundMark x1="14692" y1="37000" x2="14692" y2="37000"/>
                        <a14:foregroundMark x1="14692" y1="38000" x2="14692" y2="38000"/>
                        <a14:foregroundMark x1="12322" y1="38000" x2="12322" y2="38000"/>
                        <a14:foregroundMark x1="12322" y1="38000" x2="12322" y2="38000"/>
                        <a14:foregroundMark x1="11374" y1="38000" x2="11374" y2="38000"/>
                        <a14:foregroundMark x1="6635" y1="38000" x2="6635" y2="38000"/>
                        <a14:foregroundMark x1="7109" y1="38000" x2="7583" y2="40000"/>
                        <a14:foregroundMark x1="9479" y1="47000" x2="9479" y2="47000"/>
                        <a14:foregroundMark x1="15166" y1="51000" x2="15166" y2="51000"/>
                        <a14:foregroundMark x1="15640" y1="54000" x2="15640" y2="54000"/>
                        <a14:foregroundMark x1="16114" y1="55000" x2="16114" y2="55000"/>
                        <a14:foregroundMark x1="16114" y1="58000" x2="16114" y2="58000"/>
                        <a14:foregroundMark x1="16114" y1="58000" x2="16114" y2="58000"/>
                        <a14:foregroundMark x1="49289" y1="18000" x2="49289" y2="18000"/>
                        <a14:foregroundMark x1="49289" y1="18000" x2="49289" y2="18000"/>
                        <a14:foregroundMark x1="49289" y1="18000" x2="49289" y2="18000"/>
                        <a14:foregroundMark x1="7109" y1="85000" x2="7109" y2="85000"/>
                        <a14:foregroundMark x1="7109" y1="85000" x2="7109" y2="85000"/>
                        <a14:foregroundMark x1="7109" y1="85000" x2="7109" y2="85000"/>
                        <a14:foregroundMark x1="7109" y1="85000" x2="7109" y2="85000"/>
                        <a14:foregroundMark x1="8057" y1="77000" x2="8057" y2="77000"/>
                        <a14:foregroundMark x1="8531" y1="78000" x2="8531" y2="78000"/>
                        <a14:foregroundMark x1="8531" y1="78000" x2="8531" y2="78000"/>
                        <a14:foregroundMark x1="18009" y1="81000" x2="18009" y2="81000"/>
                        <a14:foregroundMark x1="18009" y1="81000" x2="18009" y2="81000"/>
                        <a14:foregroundMark x1="18009" y1="81000" x2="18009" y2="81000"/>
                        <a14:foregroundMark x1="18483" y1="79000" x2="18483" y2="79000"/>
                        <a14:foregroundMark x1="18483" y1="79000" x2="18483" y2="79000"/>
                        <a14:foregroundMark x1="18957" y1="82000" x2="18957" y2="82000"/>
                        <a14:foregroundMark x1="18957" y1="82000" x2="18957" y2="82000"/>
                        <a14:foregroundMark x1="27014" y1="78000" x2="27014" y2="78000"/>
                        <a14:foregroundMark x1="26540" y1="78000" x2="26540" y2="78000"/>
                        <a14:foregroundMark x1="29384" y1="83000" x2="29384" y2="83000"/>
                        <a14:foregroundMark x1="29858" y1="83000" x2="29858" y2="83000"/>
                        <a14:foregroundMark x1="31280" y1="81000" x2="31280" y2="81000"/>
                        <a14:foregroundMark x1="31280" y1="81000" x2="31280" y2="81000"/>
                        <a14:foregroundMark x1="45024" y1="78000" x2="45024" y2="78000"/>
                        <a14:foregroundMark x1="45024" y1="78000" x2="44076" y2="78000"/>
                        <a14:foregroundMark x1="42654" y1="76000" x2="42654" y2="76000"/>
                        <a14:foregroundMark x1="42654" y1="76000" x2="42654" y2="76000"/>
                        <a14:foregroundMark x1="82938" y1="45000" x2="82938" y2="45000"/>
                        <a14:foregroundMark x1="82938" y1="45000" x2="82938" y2="45000"/>
                        <a14:foregroundMark x1="41232" y1="81000" x2="41232" y2="81000"/>
                        <a14:foregroundMark x1="41232" y1="81000" x2="41232" y2="81000"/>
                        <a14:foregroundMark x1="42180" y1="85000" x2="42180" y2="85000"/>
                        <a14:foregroundMark x1="42180" y1="85000" x2="42180" y2="85000"/>
                        <a14:foregroundMark x1="42180" y1="85000" x2="42180" y2="85000"/>
                        <a14:foregroundMark x1="53555" y1="81000" x2="53555" y2="81000"/>
                        <a14:foregroundMark x1="53555" y1="81000" x2="53555" y2="81000"/>
                        <a14:foregroundMark x1="67299" y1="81000" x2="67299" y2="81000"/>
                        <a14:foregroundMark x1="67299" y1="81000" x2="67299" y2="81000"/>
                        <a14:foregroundMark x1="77251" y1="81000" x2="77251" y2="81000"/>
                        <a14:foregroundMark x1="77251" y1="81000" x2="77251" y2="81000"/>
                        <a14:foregroundMark x1="91943" y1="82000" x2="91943" y2="82000"/>
                        <a14:foregroundMark x1="91943" y1="82000" x2="91943" y2="82000"/>
                        <a14:foregroundMark x1="15640" y1="47000" x2="15640" y2="47000"/>
                        <a14:foregroundMark x1="15640" y1="47000" x2="15640" y2="47000"/>
                        <a14:foregroundMark x1="12796" y1="52000" x2="12796" y2="52000"/>
                        <a14:foregroundMark x1="11848" y1="51000" x2="11848" y2="51000"/>
                        <a14:foregroundMark x1="91943" y1="76000" x2="91943" y2="76000"/>
                        <a14:foregroundMark x1="91943" y1="76000" x2="91943" y2="76000"/>
                        <a14:foregroundMark x1="36967" y1="60000" x2="36967" y2="60000"/>
                        <a14:foregroundMark x1="36967" y1="60000" x2="36967" y2="60000"/>
                        <a14:foregroundMark x1="21327" y1="57000" x2="21327" y2="57000"/>
                        <a14:foregroundMark x1="19905" y1="61000" x2="19905" y2="61000"/>
                        <a14:foregroundMark x1="20379" y1="63000" x2="20379" y2="63000"/>
                        <a14:foregroundMark x1="20379" y1="63000" x2="20379" y2="63000"/>
                        <a14:foregroundMark x1="10427" y1="75000" x2="9953" y2="87000"/>
                        <a14:foregroundMark x1="18957" y1="82000" x2="33649" y2="82000"/>
                        <a14:foregroundMark x1="46919" y1="82000" x2="35545" y2="83000"/>
                        <a14:foregroundMark x1="85782" y1="83000" x2="61137" y2="83000"/>
                        <a14:foregroundMark x1="86730" y1="46000" x2="86730" y2="46000"/>
                        <a14:foregroundMark x1="86730" y1="46000" x2="86730" y2="46000"/>
                        <a14:foregroundMark x1="83886" y1="33000" x2="83886" y2="33000"/>
                        <a14:foregroundMark x1="83886" y1="33000" x2="83886" y2="33000"/>
                        <a14:foregroundMark x1="50237" y1="36000" x2="50237" y2="36000"/>
                        <a14:foregroundMark x1="50237" y1="36000" x2="50237" y2="3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3477" y="2521446"/>
            <a:ext cx="826659" cy="39178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13C25AA1-A440-4168-451F-EECA8BC397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612" b="88430" l="3555" r="95972">
                        <a14:foregroundMark x1="5450" y1="54545" x2="5450" y2="54545"/>
                        <a14:foregroundMark x1="5450" y1="54545" x2="5450" y2="54545"/>
                        <a14:foregroundMark x1="4739" y1="87603" x2="4739" y2="87603"/>
                        <a14:foregroundMark x1="4739" y1="87603" x2="4739" y2="87603"/>
                        <a14:foregroundMark x1="20616" y1="32231" x2="20616" y2="32231"/>
                        <a14:foregroundMark x1="23460" y1="7438" x2="23460" y2="7438"/>
                        <a14:foregroundMark x1="23223" y1="7438" x2="23223" y2="7438"/>
                        <a14:foregroundMark x1="23223" y1="7438" x2="23223" y2="7438"/>
                        <a14:foregroundMark x1="27488" y1="84298" x2="27488" y2="84298"/>
                        <a14:foregroundMark x1="28910" y1="87603" x2="28910" y2="87603"/>
                        <a14:foregroundMark x1="28910" y1="87603" x2="28910" y2="87603"/>
                        <a14:foregroundMark x1="28910" y1="87603" x2="28910" y2="87603"/>
                        <a14:foregroundMark x1="36493" y1="50413" x2="36493" y2="50413"/>
                        <a14:foregroundMark x1="36493" y1="50413" x2="36493" y2="50413"/>
                        <a14:foregroundMark x1="35545" y1="58678" x2="35545" y2="58678"/>
                        <a14:foregroundMark x1="35545" y1="58678" x2="35545" y2="58678"/>
                        <a14:foregroundMark x1="39336" y1="66942" x2="39336" y2="66942"/>
                        <a14:foregroundMark x1="39336" y1="66942" x2="39336" y2="66942"/>
                        <a14:foregroundMark x1="41943" y1="45455" x2="41943" y2="45455"/>
                        <a14:foregroundMark x1="41943" y1="45455" x2="41943" y2="45455"/>
                        <a14:foregroundMark x1="35308" y1="42975" x2="35308" y2="42975"/>
                        <a14:foregroundMark x1="35308" y1="42975" x2="35308" y2="42975"/>
                        <a14:foregroundMark x1="35308" y1="66942" x2="35308" y2="66942"/>
                        <a14:foregroundMark x1="35308" y1="66942" x2="35308" y2="66942"/>
                        <a14:foregroundMark x1="45261" y1="66116" x2="45261" y2="66116"/>
                        <a14:foregroundMark x1="45261" y1="66116" x2="45261" y2="66116"/>
                        <a14:foregroundMark x1="45261" y1="66116" x2="45261" y2="66116"/>
                        <a14:foregroundMark x1="53555" y1="57025" x2="53555" y2="57025"/>
                        <a14:foregroundMark x1="53555" y1="57025" x2="53555" y2="57025"/>
                        <a14:foregroundMark x1="53555" y1="57025" x2="53555" y2="57025"/>
                        <a14:foregroundMark x1="53555" y1="57025" x2="53555" y2="57025"/>
                        <a14:foregroundMark x1="61137" y1="61983" x2="61137" y2="61983"/>
                        <a14:foregroundMark x1="61137" y1="61157" x2="61137" y2="61157"/>
                        <a14:foregroundMark x1="61137" y1="61157" x2="61137" y2="61157"/>
                        <a14:foregroundMark x1="61137" y1="61157" x2="61137" y2="61157"/>
                        <a14:foregroundMark x1="64692" y1="65289" x2="64692" y2="65289"/>
                        <a14:foregroundMark x1="64692" y1="65289" x2="64692" y2="65289"/>
                        <a14:foregroundMark x1="64692" y1="65289" x2="64692" y2="65289"/>
                        <a14:foregroundMark x1="64692" y1="65289" x2="64692" y2="65289"/>
                        <a14:foregroundMark x1="64692" y1="65289" x2="64692" y2="65289"/>
                        <a14:foregroundMark x1="75118" y1="54545" x2="75118" y2="54545"/>
                        <a14:foregroundMark x1="75118" y1="54545" x2="75118" y2="54545"/>
                        <a14:foregroundMark x1="75118" y1="54545" x2="75118" y2="54545"/>
                        <a14:foregroundMark x1="75118" y1="54545" x2="75118" y2="54545"/>
                        <a14:foregroundMark x1="83175" y1="66116" x2="83175" y2="66116"/>
                        <a14:foregroundMark x1="83175" y1="66116" x2="83175" y2="66116"/>
                        <a14:foregroundMark x1="83175" y1="66116" x2="83175" y2="66116"/>
                        <a14:foregroundMark x1="83175" y1="66116" x2="83175" y2="66116"/>
                        <a14:foregroundMark x1="92180" y1="61157" x2="92180" y2="61157"/>
                        <a14:foregroundMark x1="92180" y1="61157" x2="92180" y2="61157"/>
                        <a14:foregroundMark x1="92180" y1="60331" x2="92180" y2="60331"/>
                        <a14:foregroundMark x1="92180" y1="60331" x2="92180" y2="60331"/>
                        <a14:foregroundMark x1="95735" y1="74380" x2="95735" y2="74380"/>
                        <a14:foregroundMark x1="95735" y1="74380" x2="95735" y2="74380"/>
                        <a14:foregroundMark x1="95972" y1="74380" x2="95972" y2="74380"/>
                        <a14:foregroundMark x1="95972" y1="74380" x2="95972" y2="74380"/>
                        <a14:foregroundMark x1="46919" y1="51240" x2="46919" y2="51240"/>
                        <a14:foregroundMark x1="46919" y1="51240" x2="46919" y2="51240"/>
                        <a14:foregroundMark x1="49763" y1="62810" x2="49763" y2="62810"/>
                        <a14:foregroundMark x1="49763" y1="62810" x2="49763" y2="62810"/>
                        <a14:foregroundMark x1="49763" y1="62810" x2="49763" y2="62810"/>
                        <a14:foregroundMark x1="48578" y1="67769" x2="48578" y2="67769"/>
                        <a14:foregroundMark x1="48341" y1="66942" x2="48341" y2="66942"/>
                        <a14:foregroundMark x1="58531" y1="49587" x2="58531" y2="49587"/>
                        <a14:foregroundMark x1="58531" y1="49587" x2="58531" y2="49587"/>
                        <a14:foregroundMark x1="57346" y1="50413" x2="57346" y2="50413"/>
                        <a14:foregroundMark x1="57346" y1="50413" x2="57346" y2="50413"/>
                        <a14:foregroundMark x1="73934" y1="61983" x2="73934" y2="61983"/>
                        <a14:foregroundMark x1="62559" y1="25620" x2="62559" y2="25620"/>
                        <a14:foregroundMark x1="62322" y1="22314" x2="62322" y2="22314"/>
                        <a14:foregroundMark x1="62322" y1="22314" x2="62322" y2="22314"/>
                        <a14:foregroundMark x1="65640" y1="27273" x2="65640" y2="27273"/>
                        <a14:foregroundMark x1="65640" y1="27273" x2="65640" y2="27273"/>
                        <a14:foregroundMark x1="68483" y1="23140" x2="68483" y2="23140"/>
                        <a14:foregroundMark x1="68483" y1="23140" x2="68483" y2="23140"/>
                        <a14:foregroundMark x1="74645" y1="28926" x2="74645" y2="28926"/>
                        <a14:foregroundMark x1="74645" y1="28926" x2="74645" y2="28926"/>
                        <a14:foregroundMark x1="80095" y1="23967" x2="80095" y2="23967"/>
                        <a14:foregroundMark x1="80095" y1="23967" x2="80095" y2="23967"/>
                        <a14:foregroundMark x1="86493" y1="27273" x2="86493" y2="27273"/>
                        <a14:foregroundMark x1="86493" y1="27273" x2="86493" y2="27273"/>
                        <a14:foregroundMark x1="90284" y1="26446" x2="90284" y2="26446"/>
                        <a14:foregroundMark x1="90284" y1="26446" x2="90284" y2="26446"/>
                        <a14:foregroundMark x1="80332" y1="22314" x2="60427" y2="23967"/>
                        <a14:foregroundMark x1="86967" y1="30579" x2="60427" y2="33058"/>
                        <a14:foregroundMark x1="86019" y1="28926" x2="85782" y2="28099"/>
                        <a14:foregroundMark x1="92891" y1="34711" x2="88389" y2="33884"/>
                        <a14:foregroundMark x1="92891" y1="23140" x2="61848" y2="20661"/>
                        <a14:foregroundMark x1="59242" y1="20661" x2="68009" y2="21488"/>
                        <a14:foregroundMark x1="60427" y1="32231" x2="60427" y2="32231"/>
                        <a14:foregroundMark x1="60427" y1="32231" x2="60427" y2="32231"/>
                        <a14:foregroundMark x1="61137" y1="25620" x2="83175" y2="20661"/>
                        <a14:foregroundMark x1="91706" y1="26446" x2="91706" y2="26446"/>
                        <a14:foregroundMark x1="90758" y1="27273" x2="90758" y2="27273"/>
                        <a14:foregroundMark x1="90758" y1="23140" x2="90758" y2="23140"/>
                        <a14:foregroundMark x1="90758" y1="23140" x2="90758" y2="23140"/>
                        <a14:foregroundMark x1="92891" y1="23967" x2="92891" y2="23967"/>
                        <a14:foregroundMark x1="92891" y1="23967" x2="92891" y2="23967"/>
                        <a14:foregroundMark x1="86493" y1="19008" x2="86493" y2="19008"/>
                        <a14:foregroundMark x1="86493" y1="19008" x2="86493" y2="19008"/>
                        <a14:foregroundMark x1="86256" y1="19008" x2="84834" y2="19008"/>
                        <a14:foregroundMark x1="81991" y1="19008" x2="81991" y2="19008"/>
                        <a14:foregroundMark x1="81991" y1="19008" x2="81991" y2="19008"/>
                        <a14:foregroundMark x1="72749" y1="19008" x2="72749" y2="19008"/>
                        <a14:foregroundMark x1="59005" y1="29752" x2="59005" y2="29752"/>
                        <a14:foregroundMark x1="59005" y1="29752" x2="59005" y2="29752"/>
                        <a14:foregroundMark x1="60427" y1="34711" x2="60427" y2="34711"/>
                        <a14:foregroundMark x1="60427" y1="34711" x2="60427" y2="34711"/>
                        <a14:foregroundMark x1="59716" y1="31405" x2="59716" y2="31405"/>
                        <a14:foregroundMark x1="59716" y1="31405" x2="59716" y2="31405"/>
                        <a14:foregroundMark x1="62085" y1="42149" x2="62085" y2="42149"/>
                        <a14:foregroundMark x1="63270" y1="34711" x2="63270" y2="34711"/>
                        <a14:foregroundMark x1="57820" y1="72727" x2="57820" y2="72727"/>
                        <a14:foregroundMark x1="57820" y1="72727" x2="57820" y2="72727"/>
                        <a14:foregroundMark x1="71090" y1="60331" x2="71090" y2="60331"/>
                        <a14:foregroundMark x1="70616" y1="57851" x2="70616" y2="57851"/>
                        <a14:foregroundMark x1="78673" y1="65289" x2="78673" y2="65289"/>
                        <a14:foregroundMark x1="78673" y1="65289" x2="78673" y2="65289"/>
                        <a14:foregroundMark x1="84123" y1="64463" x2="84123" y2="64463"/>
                        <a14:foregroundMark x1="84123" y1="64463" x2="84123" y2="64463"/>
                        <a14:foregroundMark x1="84123" y1="64463" x2="84123" y2="64463"/>
                        <a14:foregroundMark x1="86730" y1="66116" x2="86730" y2="66116"/>
                        <a14:foregroundMark x1="86730" y1="66116" x2="86730" y2="66116"/>
                        <a14:foregroundMark x1="95735" y1="74380" x2="95735" y2="74380"/>
                        <a14:foregroundMark x1="95735" y1="74380" x2="95735" y2="74380"/>
                        <a14:foregroundMark x1="50948" y1="71901" x2="50948" y2="71901"/>
                        <a14:foregroundMark x1="50948" y1="71901" x2="50948" y2="71901"/>
                        <a14:foregroundMark x1="41469" y1="71901" x2="41469" y2="71901"/>
                        <a14:foregroundMark x1="41469" y1="71901" x2="41469" y2="71901"/>
                        <a14:foregroundMark x1="35071" y1="71901" x2="35071" y2="71901"/>
                        <a14:foregroundMark x1="35071" y1="71901" x2="35071" y2="71901"/>
                        <a14:foregroundMark x1="35071" y1="71901" x2="35071" y2="71901"/>
                        <a14:foregroundMark x1="35071" y1="71901" x2="35071" y2="71901"/>
                        <a14:foregroundMark x1="23934" y1="10744" x2="23934" y2="10744"/>
                        <a14:foregroundMark x1="23934" y1="10744" x2="23934" y2="10744"/>
                        <a14:foregroundMark x1="23697" y1="8264" x2="23697" y2="8264"/>
                        <a14:foregroundMark x1="23697" y1="8264" x2="23697" y2="8264"/>
                        <a14:foregroundMark x1="4976" y1="87603" x2="4976" y2="87603"/>
                        <a14:foregroundMark x1="4739" y1="87603" x2="4739" y2="87603"/>
                        <a14:foregroundMark x1="29858" y1="87603" x2="29858" y2="87603"/>
                        <a14:foregroundMark x1="29858" y1="87603" x2="29858" y2="87603"/>
                        <a14:foregroundMark x1="60900" y1="32231" x2="60900" y2="32231"/>
                        <a14:foregroundMark x1="60900" y1="33884" x2="60900" y2="33884"/>
                        <a14:foregroundMark x1="59479" y1="32231" x2="59479" y2="32231"/>
                        <a14:foregroundMark x1="61137" y1="39669" x2="61137" y2="39669"/>
                        <a14:foregroundMark x1="60190" y1="36364" x2="60190" y2="36364"/>
                        <a14:foregroundMark x1="60190" y1="36364" x2="60190" y2="36364"/>
                        <a14:foregroundMark x1="60190" y1="36364" x2="60190" y2="36364"/>
                        <a14:foregroundMark x1="59005" y1="30579" x2="59005" y2="30579"/>
                        <a14:foregroundMark x1="59005" y1="30579" x2="59005" y2="30579"/>
                        <a14:foregroundMark x1="60664" y1="36364" x2="60664" y2="36364"/>
                        <a14:foregroundMark x1="62796" y1="39669" x2="62796" y2="39669"/>
                        <a14:foregroundMark x1="63270" y1="40496" x2="63270" y2="40496"/>
                        <a14:foregroundMark x1="63270" y1="40496" x2="63270" y2="40496"/>
                        <a14:foregroundMark x1="75118" y1="36364" x2="73223" y2="35537"/>
                        <a14:foregroundMark x1="81991" y1="34711" x2="81991" y2="34711"/>
                        <a14:foregroundMark x1="81991" y1="34711" x2="81991" y2="34711"/>
                        <a14:foregroundMark x1="79858" y1="38017" x2="79858" y2="38017"/>
                        <a14:foregroundMark x1="78673" y1="38017" x2="78673" y2="38017"/>
                        <a14:foregroundMark x1="87441" y1="35537" x2="87441" y2="35537"/>
                        <a14:foregroundMark x1="87441" y1="35537" x2="87441" y2="35537"/>
                        <a14:foregroundMark x1="87915" y1="67769" x2="87915" y2="67769"/>
                        <a14:foregroundMark x1="87915" y1="67769" x2="87915" y2="67769"/>
                        <a14:foregroundMark x1="87915" y1="67769" x2="87915" y2="67769"/>
                        <a14:foregroundMark x1="91943" y1="61983" x2="91943" y2="61983"/>
                        <a14:foregroundMark x1="91943" y1="61983" x2="91943" y2="61983"/>
                        <a14:foregroundMark x1="91943" y1="61983" x2="91943" y2="61983"/>
                        <a14:foregroundMark x1="93365" y1="68595" x2="93365" y2="68595"/>
                        <a14:foregroundMark x1="91706" y1="52066" x2="91706" y2="52066"/>
                        <a14:foregroundMark x1="92180" y1="54545" x2="92180" y2="54545"/>
                        <a14:foregroundMark x1="92180" y1="54545" x2="92180" y2="54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9251" y="2580178"/>
            <a:ext cx="978279" cy="280502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FB502CDE-4B4F-4723-EB10-494F009982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186" b="89691" l="2913" r="98301">
                        <a14:foregroundMark x1="9223" y1="38144" x2="9223" y2="38144"/>
                        <a14:foregroundMark x1="9223" y1="38144" x2="9223" y2="38144"/>
                        <a14:foregroundMark x1="9223" y1="30928" x2="9223" y2="30928"/>
                        <a14:foregroundMark x1="9223" y1="30928" x2="9223" y2="30928"/>
                        <a14:foregroundMark x1="9223" y1="30928" x2="9223" y2="30928"/>
                        <a14:foregroundMark x1="9223" y1="30928" x2="9223" y2="30928"/>
                        <a14:foregroundMark x1="9466" y1="30928" x2="9466" y2="30928"/>
                        <a14:foregroundMark x1="12379" y1="30928" x2="12864" y2="32990"/>
                        <a14:foregroundMark x1="12864" y1="32990" x2="12864" y2="32990"/>
                        <a14:foregroundMark x1="11650" y1="27835" x2="11650" y2="27835"/>
                        <a14:foregroundMark x1="11650" y1="27835" x2="11650" y2="27835"/>
                        <a14:foregroundMark x1="10194" y1="22680" x2="10194" y2="22680"/>
                        <a14:foregroundMark x1="9951" y1="22680" x2="9951" y2="22680"/>
                        <a14:foregroundMark x1="9951" y1="22680" x2="9951" y2="22680"/>
                        <a14:foregroundMark x1="7039" y1="20619" x2="7039" y2="20619"/>
                        <a14:foregroundMark x1="7039" y1="20619" x2="7039" y2="20619"/>
                        <a14:foregroundMark x1="6796" y1="23711" x2="6796" y2="26804"/>
                        <a14:foregroundMark x1="5097" y1="37113" x2="5097" y2="37113"/>
                        <a14:foregroundMark x1="5097" y1="37113" x2="5097" y2="37113"/>
                        <a14:foregroundMark x1="3398" y1="43299" x2="3398" y2="43299"/>
                        <a14:foregroundMark x1="3398" y1="43299" x2="3398" y2="43299"/>
                        <a14:foregroundMark x1="15049" y1="20619" x2="15049" y2="20619"/>
                        <a14:foregroundMark x1="15049" y1="20619" x2="15049" y2="20619"/>
                        <a14:foregroundMark x1="15049" y1="18557" x2="15049" y2="18557"/>
                        <a14:foregroundMark x1="15049" y1="18557" x2="15049" y2="18557"/>
                        <a14:foregroundMark x1="15777" y1="18557" x2="15777" y2="18557"/>
                        <a14:foregroundMark x1="15777" y1="17526" x2="15777" y2="17526"/>
                        <a14:foregroundMark x1="19175" y1="30928" x2="19175" y2="30928"/>
                        <a14:foregroundMark x1="19175" y1="30928" x2="19175" y2="30928"/>
                        <a14:foregroundMark x1="14563" y1="64948" x2="14563" y2="64948"/>
                        <a14:foregroundMark x1="14563" y1="64948" x2="14563" y2="64948"/>
                        <a14:foregroundMark x1="33010" y1="35052" x2="33010" y2="35052"/>
                        <a14:foregroundMark x1="33010" y1="35052" x2="33010" y2="35052"/>
                        <a14:foregroundMark x1="47087" y1="51546" x2="47087" y2="51546"/>
                        <a14:foregroundMark x1="47087" y1="51546" x2="47087" y2="51546"/>
                        <a14:foregroundMark x1="54126" y1="65979" x2="54126" y2="65979"/>
                        <a14:foregroundMark x1="54126" y1="65979" x2="54126" y2="65979"/>
                        <a14:foregroundMark x1="70631" y1="65979" x2="70631" y2="65979"/>
                        <a14:foregroundMark x1="70631" y1="65979" x2="70631" y2="65979"/>
                        <a14:foregroundMark x1="71359" y1="69072" x2="71359" y2="69072"/>
                        <a14:foregroundMark x1="71359" y1="69072" x2="71359" y2="69072"/>
                        <a14:foregroundMark x1="79369" y1="41237" x2="79369" y2="41237"/>
                        <a14:foregroundMark x1="79369" y1="41237" x2="79369" y2="41237"/>
                        <a14:foregroundMark x1="89563" y1="59794" x2="89563" y2="59794"/>
                        <a14:foregroundMark x1="89563" y1="59794" x2="89563" y2="59794"/>
                        <a14:foregroundMark x1="94660" y1="23711" x2="94660" y2="23711"/>
                        <a14:foregroundMark x1="94660" y1="23711" x2="94660" y2="23711"/>
                        <a14:foregroundMark x1="88107" y1="21649" x2="88107" y2="21649"/>
                        <a14:foregroundMark x1="88107" y1="20619" x2="88107" y2="20619"/>
                        <a14:foregroundMark x1="80340" y1="22680" x2="80340" y2="22680"/>
                        <a14:foregroundMark x1="80340" y1="22680" x2="80340" y2="22680"/>
                        <a14:foregroundMark x1="70631" y1="20619" x2="70631" y2="20619"/>
                        <a14:foregroundMark x1="70631" y1="19588" x2="70631" y2="19588"/>
                        <a14:foregroundMark x1="63350" y1="21649" x2="63350" y2="21649"/>
                        <a14:foregroundMark x1="63350" y1="21649" x2="63350" y2="21649"/>
                        <a14:foregroundMark x1="53641" y1="20619" x2="53641" y2="20619"/>
                        <a14:foregroundMark x1="53641" y1="20619" x2="53641" y2="20619"/>
                        <a14:foregroundMark x1="47087" y1="17526" x2="47087" y2="17526"/>
                        <a14:foregroundMark x1="47087" y1="17526" x2="47087" y2="17526"/>
                        <a14:foregroundMark x1="89347" y1="11340" x2="94903" y2="10309"/>
                        <a14:foregroundMark x1="44903" y1="19588" x2="89347" y2="11340"/>
                        <a14:foregroundMark x1="47615" y1="26804" x2="44660" y2="27835"/>
                        <a14:foregroundMark x1="50571" y1="25773" x2="47615" y2="26804"/>
                        <a14:foregroundMark x1="53527" y1="24742" x2="50571" y2="25773"/>
                        <a14:foregroundMark x1="71258" y1="18557" x2="53527" y2="24742"/>
                        <a14:foregroundMark x1="88992" y1="12371" x2="71258" y2="18557"/>
                        <a14:foregroundMark x1="91948" y1="11340" x2="88992" y2="12371"/>
                        <a14:foregroundMark x1="94903" y1="10309" x2="91948" y2="11340"/>
                        <a14:foregroundMark x1="98301" y1="21649" x2="98301" y2="21649"/>
                        <a14:foregroundMark x1="98301" y1="21649" x2="98301" y2="21649"/>
                        <a14:foregroundMark x1="46117" y1="16495" x2="46117" y2="16495"/>
                        <a14:foregroundMark x1="46117" y1="16495" x2="46117" y2="16495"/>
                        <a14:foregroundMark x1="44903" y1="26804" x2="44903" y2="26804"/>
                        <a14:foregroundMark x1="43932" y1="23711" x2="43932" y2="23711"/>
                        <a14:foregroundMark x1="44417" y1="20619" x2="44417" y2="20619"/>
                        <a14:foregroundMark x1="45388" y1="16495" x2="45388" y2="16495"/>
                        <a14:foregroundMark x1="45388" y1="15464" x2="45388" y2="15464"/>
                        <a14:foregroundMark x1="46845" y1="20619" x2="47816" y2="20619"/>
                        <a14:foregroundMark x1="48544" y1="17526" x2="48544" y2="17526"/>
                        <a14:foregroundMark x1="45874" y1="20619" x2="45874" y2="20619"/>
                        <a14:foregroundMark x1="46117" y1="18557" x2="46117" y2="18557"/>
                        <a14:foregroundMark x1="47330" y1="11340" x2="47330" y2="11340"/>
                        <a14:foregroundMark x1="47330" y1="11340" x2="47330" y2="11340"/>
                        <a14:foregroundMark x1="47330" y1="11340" x2="47330" y2="11340"/>
                        <a14:foregroundMark x1="45631" y1="18557" x2="45631" y2="18557"/>
                        <a14:foregroundMark x1="43204" y1="26804" x2="43204" y2="26804"/>
                        <a14:foregroundMark x1="43204" y1="26804" x2="43204" y2="26804"/>
                        <a14:foregroundMark x1="43204" y1="22680" x2="43204" y2="22680"/>
                        <a14:foregroundMark x1="96602" y1="30928" x2="96602" y2="30928"/>
                        <a14:foregroundMark x1="97816" y1="26804" x2="97816" y2="26804"/>
                        <a14:backgroundMark x1="66505" y1="10309" x2="66505" y2="10309"/>
                        <a14:backgroundMark x1="67476" y1="7216" x2="67476" y2="7216"/>
                        <a14:backgroundMark x1="68932" y1="13402" x2="68932" y2="13402"/>
                        <a14:backgroundMark x1="56553" y1="3093" x2="56553" y2="3093"/>
                        <a14:backgroundMark x1="52427" y1="9278" x2="52427" y2="9278"/>
                        <a14:backgroundMark x1="52427" y1="9278" x2="52427" y2="9278"/>
                        <a14:backgroundMark x1="89806" y1="9278" x2="89806" y2="9278"/>
                        <a14:backgroundMark x1="89806" y1="9278" x2="89806" y2="9278"/>
                        <a14:backgroundMark x1="83010" y1="10309" x2="83010" y2="10309"/>
                        <a14:backgroundMark x1="83010" y1="10309" x2="83010" y2="10309"/>
                        <a14:backgroundMark x1="79126" y1="6186" x2="79126" y2="6186"/>
                        <a14:backgroundMark x1="79126" y1="6186" x2="79126" y2="6186"/>
                        <a14:backgroundMark x1="73786" y1="6186" x2="73786" y2="6186"/>
                        <a14:backgroundMark x1="73786" y1="5155" x2="73786" y2="5155"/>
                        <a14:backgroundMark x1="93204" y1="6186" x2="93204" y2="6186"/>
                        <a14:backgroundMark x1="93447" y1="5155" x2="93447" y2="5155"/>
                        <a14:backgroundMark x1="91505" y1="7216" x2="91505" y2="7216"/>
                        <a14:backgroundMark x1="91505" y1="7216" x2="91505" y2="7216"/>
                        <a14:backgroundMark x1="85194" y1="7216" x2="85194" y2="7216"/>
                        <a14:backgroundMark x1="85194" y1="7216" x2="85194" y2="7216"/>
                        <a14:backgroundMark x1="85194" y1="7216" x2="85194" y2="7216"/>
                        <a14:backgroundMark x1="93932" y1="12371" x2="93932" y2="12371"/>
                        <a14:backgroundMark x1="94175" y1="9278" x2="94175" y2="9278"/>
                        <a14:backgroundMark x1="93447" y1="11340" x2="93447" y2="11340"/>
                        <a14:backgroundMark x1="93447" y1="11340" x2="93447" y2="11340"/>
                        <a14:backgroundMark x1="62379" y1="46392" x2="62379" y2="46392"/>
                        <a14:backgroundMark x1="62379" y1="46392" x2="62379" y2="46392"/>
                        <a14:backgroundMark x1="64078" y1="35052" x2="64078" y2="35052"/>
                        <a14:backgroundMark x1="64078" y1="35052" x2="64078" y2="35052"/>
                        <a14:backgroundMark x1="74272" y1="24742" x2="74272" y2="24742"/>
                        <a14:backgroundMark x1="74272" y1="24742" x2="74272" y2="24742"/>
                        <a14:backgroundMark x1="74272" y1="24742" x2="74272" y2="24742"/>
                        <a14:backgroundMark x1="74272" y1="24742" x2="74272" y2="24742"/>
                        <a14:backgroundMark x1="74029" y1="24742" x2="74029" y2="24742"/>
                        <a14:backgroundMark x1="55825" y1="21649" x2="55825" y2="21649"/>
                        <a14:backgroundMark x1="55825" y1="21649" x2="55825" y2="21649"/>
                        <a14:backgroundMark x1="56311" y1="26804" x2="56311" y2="26804"/>
                        <a14:backgroundMark x1="56311" y1="26804" x2="56311" y2="26804"/>
                        <a14:backgroundMark x1="47330" y1="25773" x2="47330" y2="25773"/>
                        <a14:backgroundMark x1="49757" y1="26804" x2="49757" y2="26804"/>
                        <a14:backgroundMark x1="49757" y1="26804" x2="49757" y2="26804"/>
                        <a14:backgroundMark x1="49757" y1="26804" x2="49757" y2="26804"/>
                        <a14:backgroundMark x1="49272" y1="24742" x2="49272" y2="24742"/>
                        <a14:backgroundMark x1="49272" y1="24742" x2="49272" y2="24742"/>
                        <a14:backgroundMark x1="48544" y1="22680" x2="48544" y2="22680"/>
                        <a14:backgroundMark x1="48544" y1="27835" x2="48544" y2="27835"/>
                        <a14:backgroundMark x1="48544" y1="27835" x2="48544" y2="27835"/>
                        <a14:backgroundMark x1="51456" y1="21649" x2="51456" y2="21649"/>
                        <a14:backgroundMark x1="51456" y1="21649" x2="51456" y2="21649"/>
                        <a14:backgroundMark x1="49515" y1="20619" x2="49515" y2="20619"/>
                        <a14:backgroundMark x1="50728" y1="20619" x2="50728" y2="20619"/>
                        <a14:backgroundMark x1="66262" y1="18557" x2="66262" y2="18557"/>
                        <a14:backgroundMark x1="66262" y1="17526" x2="66262" y2="17526"/>
                        <a14:backgroundMark x1="4612" y1="65979" x2="4612" y2="65979"/>
                        <a14:backgroundMark x1="5097" y1="70103" x2="5097" y2="70103"/>
                        <a14:backgroundMark x1="5097" y1="70103" x2="5097" y2="70103"/>
                        <a14:backgroundMark x1="5097" y1="70103" x2="5097" y2="70103"/>
                        <a14:backgroundMark x1="5097" y1="70103" x2="5097" y2="70103"/>
                        <a14:backgroundMark x1="5097" y1="70103" x2="5097" y2="70103"/>
                        <a14:backgroundMark x1="5825" y1="69072" x2="5825" y2="69072"/>
                        <a14:backgroundMark x1="7524" y1="69072" x2="7524" y2="69072"/>
                        <a14:backgroundMark x1="4854" y1="71134" x2="4854" y2="71134"/>
                        <a14:backgroundMark x1="5825" y1="70103" x2="5825" y2="70103"/>
                        <a14:backgroundMark x1="5340" y1="65979" x2="5340" y2="65979"/>
                        <a14:backgroundMark x1="5340" y1="65979" x2="5340" y2="659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78118" y="3647528"/>
            <a:ext cx="1014034" cy="238740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49EABA10-C255-5A0D-D832-E0CEB77F02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8261" b="96957" l="2165" r="97403">
                        <a14:foregroundMark x1="33766" y1="34783" x2="33766" y2="34783"/>
                        <a14:foregroundMark x1="33766" y1="34348" x2="33766" y2="34348"/>
                        <a14:foregroundMark x1="33766" y1="34348" x2="33766" y2="34348"/>
                        <a14:foregroundMark x1="46320" y1="23913" x2="46320" y2="23913"/>
                        <a14:foregroundMark x1="46320" y1="23913" x2="46320" y2="23913"/>
                        <a14:foregroundMark x1="43723" y1="8261" x2="43723" y2="8261"/>
                        <a14:foregroundMark x1="43723" y1="8261" x2="43723" y2="8261"/>
                        <a14:foregroundMark x1="74892" y1="46087" x2="74892" y2="46087"/>
                        <a14:foregroundMark x1="74892" y1="46087" x2="74892" y2="46087"/>
                        <a14:foregroundMark x1="57576" y1="23913" x2="57576" y2="23913"/>
                        <a14:foregroundMark x1="57576" y1="23913" x2="57576" y2="23913"/>
                        <a14:foregroundMark x1="57576" y1="23913" x2="57576" y2="23913"/>
                        <a14:foregroundMark x1="52814" y1="23478" x2="52814" y2="23478"/>
                        <a14:foregroundMark x1="8658" y1="63913" x2="8658" y2="63913"/>
                        <a14:foregroundMark x1="8658" y1="63913" x2="8658" y2="63913"/>
                        <a14:foregroundMark x1="3896" y1="70435" x2="3896" y2="70435"/>
                        <a14:foregroundMark x1="3896" y1="70435" x2="3896" y2="70435"/>
                        <a14:foregroundMark x1="12554" y1="75652" x2="12554" y2="75652"/>
                        <a14:foregroundMark x1="12554" y1="75652" x2="12554" y2="75652"/>
                        <a14:foregroundMark x1="12554" y1="75652" x2="12554" y2="75652"/>
                        <a14:foregroundMark x1="37229" y1="73913" x2="37229" y2="73913"/>
                        <a14:foregroundMark x1="37229" y1="73478" x2="37229" y2="73478"/>
                        <a14:foregroundMark x1="37229" y1="73478" x2="37229" y2="73478"/>
                        <a14:foregroundMark x1="55411" y1="73478" x2="55411" y2="73478"/>
                        <a14:foregroundMark x1="55411" y1="73478" x2="55411" y2="73478"/>
                        <a14:foregroundMark x1="54113" y1="61739" x2="54113" y2="61739"/>
                        <a14:foregroundMark x1="51515" y1="60870" x2="51515" y2="60870"/>
                        <a14:foregroundMark x1="48918" y1="60870" x2="48918" y2="60870"/>
                        <a14:foregroundMark x1="48918" y1="60870" x2="48918" y2="60870"/>
                        <a14:foregroundMark x1="75758" y1="63913" x2="75758" y2="63913"/>
                        <a14:foregroundMark x1="75758" y1="63913" x2="75758" y2="63913"/>
                        <a14:foregroundMark x1="93074" y1="64783" x2="93074" y2="64783"/>
                        <a14:foregroundMark x1="93074" y1="64783" x2="93074" y2="64783"/>
                        <a14:foregroundMark x1="93074" y1="64783" x2="93074" y2="64783"/>
                        <a14:foregroundMark x1="94805" y1="67391" x2="94805" y2="67391"/>
                        <a14:foregroundMark x1="94805" y1="67391" x2="94805" y2="67391"/>
                        <a14:foregroundMark x1="92641" y1="76087" x2="92641" y2="76087"/>
                        <a14:foregroundMark x1="92641" y1="76087" x2="92641" y2="76087"/>
                        <a14:foregroundMark x1="90043" y1="80870" x2="90043" y2="80870"/>
                        <a14:foregroundMark x1="81385" y1="80870" x2="81385" y2="80870"/>
                        <a14:foregroundMark x1="51948" y1="93043" x2="51948" y2="93043"/>
                        <a14:foregroundMark x1="51515" y1="92609" x2="51515" y2="92609"/>
                        <a14:foregroundMark x1="55411" y1="90435" x2="85714" y2="89565"/>
                        <a14:foregroundMark x1="90043" y1="90435" x2="46753" y2="90000"/>
                        <a14:foregroundMark x1="50649" y1="93478" x2="94372" y2="91304"/>
                        <a14:foregroundMark x1="93074" y1="94348" x2="41991" y2="92174"/>
                        <a14:foregroundMark x1="54978" y1="93043" x2="92208" y2="90870"/>
                        <a14:foregroundMark x1="92208" y1="89565" x2="42857" y2="90870"/>
                        <a14:foregroundMark x1="42857" y1="93478" x2="90476" y2="95652"/>
                        <a14:foregroundMark x1="90476" y1="94348" x2="86147" y2="94348"/>
                        <a14:foregroundMark x1="81818" y1="93913" x2="78355" y2="93913"/>
                        <a14:foregroundMark x1="77489" y1="93913" x2="76190" y2="93913"/>
                        <a14:foregroundMark x1="66234" y1="95652" x2="64502" y2="95652"/>
                        <a14:foregroundMark x1="62338" y1="95652" x2="62338" y2="95652"/>
                        <a14:foregroundMark x1="60173" y1="95652" x2="60173" y2="95652"/>
                        <a14:foregroundMark x1="58874" y1="95652" x2="57576" y2="95652"/>
                        <a14:foregroundMark x1="54545" y1="94783" x2="54545" y2="94783"/>
                        <a14:foregroundMark x1="54113" y1="94783" x2="54113" y2="94783"/>
                        <a14:foregroundMark x1="50649" y1="94348" x2="50649" y2="94348"/>
                        <a14:foregroundMark x1="50649" y1="94348" x2="50649" y2="94348"/>
                        <a14:foregroundMark x1="50649" y1="94348" x2="50649" y2="94348"/>
                        <a14:foregroundMark x1="50649" y1="94348" x2="49351" y2="94348"/>
                        <a14:foregroundMark x1="46753" y1="94348" x2="46753" y2="94348"/>
                        <a14:foregroundMark x1="46753" y1="94348" x2="46753" y2="94348"/>
                        <a14:foregroundMark x1="46753" y1="94348" x2="45455" y2="93913"/>
                        <a14:foregroundMark x1="44156" y1="93478" x2="44156" y2="93478"/>
                        <a14:foregroundMark x1="44156" y1="93478" x2="44156" y2="93478"/>
                        <a14:foregroundMark x1="50216" y1="93478" x2="50216" y2="93478"/>
                        <a14:foregroundMark x1="50649" y1="93478" x2="52814" y2="94783"/>
                        <a14:foregroundMark x1="50216" y1="89565" x2="50216" y2="89565"/>
                        <a14:foregroundMark x1="47619" y1="88696" x2="47619" y2="88696"/>
                        <a14:foregroundMark x1="45455" y1="88696" x2="45455" y2="88696"/>
                        <a14:foregroundMark x1="45455" y1="88696" x2="45455" y2="88696"/>
                        <a14:foregroundMark x1="47186" y1="89565" x2="49351" y2="90000"/>
                        <a14:foregroundMark x1="50216" y1="90000" x2="50216" y2="90000"/>
                        <a14:foregroundMark x1="52381" y1="89565" x2="54545" y2="89565"/>
                        <a14:foregroundMark x1="54978" y1="89565" x2="54978" y2="89565"/>
                        <a14:foregroundMark x1="59740" y1="89130" x2="61039" y2="89130"/>
                        <a14:foregroundMark x1="68831" y1="89565" x2="68831" y2="89565"/>
                        <a14:foregroundMark x1="93939" y1="91739" x2="93939" y2="91739"/>
                        <a14:foregroundMark x1="93939" y1="91739" x2="93939" y2="91739"/>
                        <a14:foregroundMark x1="95671" y1="93478" x2="95671" y2="93478"/>
                        <a14:foregroundMark x1="95671" y1="94783" x2="95671" y2="94783"/>
                        <a14:foregroundMark x1="94805" y1="96957" x2="94805" y2="96957"/>
                        <a14:foregroundMark x1="96537" y1="96522" x2="96537" y2="96522"/>
                        <a14:foregroundMark x1="94372" y1="94348" x2="94372" y2="94348"/>
                        <a14:foregroundMark x1="95671" y1="92174" x2="95671" y2="92174"/>
                        <a14:foregroundMark x1="95671" y1="92174" x2="95671" y2="92174"/>
                        <a14:foregroundMark x1="96537" y1="94348" x2="96537" y2="94348"/>
                        <a14:foregroundMark x1="97403" y1="91739" x2="97403" y2="91739"/>
                        <a14:foregroundMark x1="96537" y1="89565" x2="96537" y2="89565"/>
                        <a14:foregroundMark x1="96537" y1="89565" x2="96537" y2="89565"/>
                        <a14:foregroundMark x1="96537" y1="89565" x2="96537" y2="89565"/>
                        <a14:foregroundMark x1="95671" y1="89130" x2="95671" y2="89130"/>
                        <a14:foregroundMark x1="94805" y1="89130" x2="94805" y2="89130"/>
                        <a14:foregroundMark x1="92641" y1="89130" x2="90476" y2="89565"/>
                        <a14:foregroundMark x1="88312" y1="89565" x2="88312" y2="89565"/>
                        <a14:foregroundMark x1="84416" y1="90000" x2="84416" y2="90000"/>
                        <a14:foregroundMark x1="80519" y1="90435" x2="80519" y2="90435"/>
                        <a14:foregroundMark x1="77489" y1="90435" x2="73160" y2="92174"/>
                        <a14:foregroundMark x1="70996" y1="92174" x2="70996" y2="92174"/>
                        <a14:foregroundMark x1="66234" y1="92174" x2="62771" y2="91304"/>
                        <a14:foregroundMark x1="61039" y1="90870" x2="61039" y2="90870"/>
                        <a14:foregroundMark x1="58874" y1="90000" x2="51515" y2="89565"/>
                        <a14:foregroundMark x1="50649" y1="89565" x2="50649" y2="89565"/>
                        <a14:foregroundMark x1="50649" y1="89565" x2="50649" y2="89565"/>
                        <a14:foregroundMark x1="50649" y1="89565" x2="47619" y2="89565"/>
                        <a14:foregroundMark x1="42424" y1="89565" x2="42424" y2="89565"/>
                        <a14:foregroundMark x1="42424" y1="89565" x2="42424" y2="89565"/>
                        <a14:foregroundMark x1="45455" y1="90000" x2="45455" y2="90000"/>
                        <a14:foregroundMark x1="45455" y1="90000" x2="45455" y2="90000"/>
                        <a14:foregroundMark x1="48918" y1="94348" x2="48918" y2="94348"/>
                        <a14:foregroundMark x1="48918" y1="94348" x2="48918" y2="96522"/>
                        <a14:foregroundMark x1="48918" y1="96522" x2="48918" y2="96522"/>
                        <a14:foregroundMark x1="45887" y1="95652" x2="45887" y2="95652"/>
                        <a14:foregroundMark x1="45455" y1="95217" x2="45455" y2="95217"/>
                        <a14:foregroundMark x1="43290" y1="93478" x2="43290" y2="93478"/>
                        <a14:foregroundMark x1="43290" y1="93478" x2="43290" y2="93478"/>
                        <a14:foregroundMark x1="75325" y1="94348" x2="75325" y2="94348"/>
                        <a14:foregroundMark x1="72294" y1="90435" x2="70996" y2="90000"/>
                        <a14:foregroundMark x1="66667" y1="90000" x2="66667" y2="90000"/>
                        <a14:foregroundMark x1="66234" y1="90000" x2="66234" y2="90000"/>
                        <a14:foregroundMark x1="61905" y1="89565" x2="61905" y2="89565"/>
                        <a14:foregroundMark x1="54978" y1="89130" x2="54978" y2="89130"/>
                        <a14:foregroundMark x1="54978" y1="89130" x2="54978" y2="89130"/>
                        <a14:foregroundMark x1="54978" y1="89130" x2="52814" y2="89565"/>
                        <a14:foregroundMark x1="48918" y1="89565" x2="48918" y2="89565"/>
                        <a14:foregroundMark x1="17316" y1="78696" x2="17316" y2="78696"/>
                        <a14:foregroundMark x1="17316" y1="78261" x2="17316" y2="78261"/>
                        <a14:foregroundMark x1="37662" y1="78261" x2="37662" y2="78261"/>
                        <a14:foregroundMark x1="37662" y1="77391" x2="37662" y2="77391"/>
                        <a14:foregroundMark x1="26407" y1="68261" x2="26407" y2="68261"/>
                        <a14:foregroundMark x1="26407" y1="67826" x2="26407" y2="678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3944" y="4525554"/>
            <a:ext cx="444069" cy="442147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1EAD4B1F-6BC1-6ABD-24CD-2A3A1AEC2EB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7333" b="96000" l="7955" r="92614">
                        <a14:foregroundMark x1="26136" y1="21333" x2="26136" y2="21333"/>
                        <a14:foregroundMark x1="26136" y1="21333" x2="26136" y2="21333"/>
                        <a14:foregroundMark x1="26136" y1="21333" x2="26136" y2="21333"/>
                        <a14:foregroundMark x1="21023" y1="26000" x2="21023" y2="26000"/>
                        <a14:foregroundMark x1="19318" y1="24000" x2="19318" y2="24000"/>
                        <a14:foregroundMark x1="38068" y1="19333" x2="38068" y2="19333"/>
                        <a14:foregroundMark x1="38068" y1="19333" x2="38068" y2="19333"/>
                        <a14:foregroundMark x1="60795" y1="30000" x2="60795" y2="30000"/>
                        <a14:foregroundMark x1="60795" y1="30000" x2="60795" y2="30000"/>
                        <a14:foregroundMark x1="62500" y1="35333" x2="62500" y2="35333"/>
                        <a14:foregroundMark x1="62500" y1="35333" x2="62500" y2="35333"/>
                        <a14:foregroundMark x1="62500" y1="38667" x2="62500" y2="38667"/>
                        <a14:foregroundMark x1="78977" y1="32667" x2="78977" y2="32667"/>
                        <a14:foregroundMark x1="78977" y1="32667" x2="78977" y2="32667"/>
                        <a14:foregroundMark x1="85795" y1="18000" x2="85795" y2="18000"/>
                        <a14:foregroundMark x1="85795" y1="18000" x2="85795" y2="18000"/>
                        <a14:foregroundMark x1="83523" y1="10000" x2="83523" y2="10000"/>
                        <a14:foregroundMark x1="83523" y1="10000" x2="83523" y2="10000"/>
                        <a14:foregroundMark x1="91477" y1="66667" x2="91477" y2="66667"/>
                        <a14:foregroundMark x1="91477" y1="66667" x2="91477" y2="66667"/>
                        <a14:foregroundMark x1="92614" y1="69333" x2="92614" y2="69333"/>
                        <a14:foregroundMark x1="92614" y1="69333" x2="92614" y2="69333"/>
                        <a14:foregroundMark x1="72727" y1="69333" x2="72727" y2="69333"/>
                        <a14:foregroundMark x1="72159" y1="68000" x2="72159" y2="68000"/>
                        <a14:foregroundMark x1="47727" y1="74000" x2="47727" y2="74000"/>
                        <a14:foregroundMark x1="47727" y1="74000" x2="47727" y2="74000"/>
                        <a14:foregroundMark x1="41477" y1="66000" x2="41477" y2="66000"/>
                        <a14:foregroundMark x1="41477" y1="66000" x2="41477" y2="66000"/>
                        <a14:foregroundMark x1="26136" y1="66667" x2="26136" y2="66667"/>
                        <a14:foregroundMark x1="26136" y1="66667" x2="26136" y2="66667"/>
                        <a14:foregroundMark x1="16477" y1="63333" x2="16477" y2="63333"/>
                        <a14:foregroundMark x1="16477" y1="63333" x2="16477" y2="63333"/>
                        <a14:foregroundMark x1="27841" y1="89333" x2="27841" y2="89333"/>
                        <a14:foregroundMark x1="26705" y1="88000" x2="26705" y2="88000"/>
                        <a14:foregroundMark x1="30114" y1="88667" x2="30114" y2="88667"/>
                        <a14:foregroundMark x1="33523" y1="88667" x2="33523" y2="88667"/>
                        <a14:foregroundMark x1="34659" y1="89333" x2="35795" y2="89333"/>
                        <a14:foregroundMark x1="37500" y1="90000" x2="40341" y2="91333"/>
                        <a14:foregroundMark x1="43182" y1="91333" x2="43182" y2="91333"/>
                        <a14:foregroundMark x1="44318" y1="91333" x2="46591" y2="91333"/>
                        <a14:foregroundMark x1="48864" y1="91333" x2="48864" y2="91333"/>
                        <a14:foregroundMark x1="52841" y1="91333" x2="52841" y2="91333"/>
                        <a14:foregroundMark x1="53977" y1="91333" x2="60227" y2="91333"/>
                        <a14:foregroundMark x1="62500" y1="91333" x2="62500" y2="91333"/>
                        <a14:foregroundMark x1="63636" y1="91333" x2="65341" y2="91333"/>
                        <a14:foregroundMark x1="66477" y1="91333" x2="66477" y2="91333"/>
                        <a14:foregroundMark x1="69318" y1="90667" x2="69318" y2="90667"/>
                        <a14:foregroundMark x1="69318" y1="90667" x2="70455" y2="90000"/>
                        <a14:foregroundMark x1="74432" y1="88000" x2="74432" y2="88000"/>
                        <a14:foregroundMark x1="74432" y1="88000" x2="74432" y2="88000"/>
                        <a14:foregroundMark x1="68182" y1="86000" x2="66477" y2="86000"/>
                        <a14:foregroundMark x1="63068" y1="86000" x2="58523" y2="86000"/>
                        <a14:foregroundMark x1="55682" y1="86000" x2="53409" y2="86000"/>
                        <a14:foregroundMark x1="51136" y1="86667" x2="43750" y2="87333"/>
                        <a14:foregroundMark x1="43750" y1="87333" x2="43750" y2="87333"/>
                        <a14:foregroundMark x1="43750" y1="87333" x2="43750" y2="87333"/>
                        <a14:foregroundMark x1="34659" y1="87333" x2="34659" y2="87333"/>
                        <a14:foregroundMark x1="34659" y1="87333" x2="34659" y2="87333"/>
                        <a14:foregroundMark x1="34659" y1="87333" x2="34659" y2="87333"/>
                        <a14:foregroundMark x1="28977" y1="88000" x2="28977" y2="88000"/>
                        <a14:foregroundMark x1="28409" y1="88000" x2="28409" y2="88000"/>
                        <a14:foregroundMark x1="28409" y1="88000" x2="28409" y2="88000"/>
                        <a14:foregroundMark x1="35227" y1="90000" x2="35227" y2="90000"/>
                        <a14:foregroundMark x1="37500" y1="91333" x2="37500" y2="91333"/>
                        <a14:foregroundMark x1="36932" y1="90667" x2="36932" y2="90667"/>
                        <a14:foregroundMark x1="31818" y1="89333" x2="31818" y2="89333"/>
                        <a14:foregroundMark x1="31818" y1="89333" x2="31818" y2="89333"/>
                        <a14:foregroundMark x1="42614" y1="89333" x2="42614" y2="89333"/>
                        <a14:foregroundMark x1="42614" y1="89333" x2="42614" y2="89333"/>
                        <a14:foregroundMark x1="44318" y1="90000" x2="45455" y2="90667"/>
                        <a14:foregroundMark x1="41477" y1="88000" x2="39205" y2="88000"/>
                        <a14:foregroundMark x1="35795" y1="88000" x2="35795" y2="88000"/>
                        <a14:foregroundMark x1="35795" y1="88000" x2="35795" y2="88000"/>
                        <a14:foregroundMark x1="35795" y1="88000" x2="40909" y2="88000"/>
                        <a14:foregroundMark x1="48295" y1="90667" x2="51136" y2="90000"/>
                        <a14:foregroundMark x1="55682" y1="89333" x2="59091" y2="90667"/>
                        <a14:foregroundMark x1="71023" y1="91333" x2="71023" y2="91333"/>
                        <a14:foregroundMark x1="73295" y1="91333" x2="73295" y2="91333"/>
                        <a14:foregroundMark x1="73295" y1="91333" x2="73295" y2="91333"/>
                        <a14:foregroundMark x1="74432" y1="90667" x2="74432" y2="90667"/>
                        <a14:foregroundMark x1="75000" y1="88000" x2="75000" y2="88000"/>
                        <a14:foregroundMark x1="75000" y1="86667" x2="75000" y2="86667"/>
                        <a14:foregroundMark x1="75000" y1="86667" x2="75000" y2="86667"/>
                        <a14:foregroundMark x1="72727" y1="86667" x2="72727" y2="86667"/>
                        <a14:foregroundMark x1="72159" y1="86667" x2="72159" y2="86667"/>
                        <a14:foregroundMark x1="72159" y1="85333" x2="72159" y2="85333"/>
                        <a14:foregroundMark x1="72159" y1="85333" x2="72159" y2="85333"/>
                        <a14:foregroundMark x1="67614" y1="85333" x2="67614" y2="85333"/>
                        <a14:foregroundMark x1="67614" y1="85333" x2="65341" y2="85333"/>
                        <a14:foregroundMark x1="63068" y1="85333" x2="55682" y2="86000"/>
                        <a14:foregroundMark x1="47159" y1="86000" x2="47159" y2="86000"/>
                        <a14:foregroundMark x1="46591" y1="86000" x2="46591" y2="86000"/>
                        <a14:foregroundMark x1="45455" y1="86000" x2="45455" y2="86000"/>
                        <a14:foregroundMark x1="39205" y1="86000" x2="39205" y2="86000"/>
                        <a14:foregroundMark x1="34091" y1="84667" x2="34091" y2="84667"/>
                        <a14:foregroundMark x1="34091" y1="84667" x2="34091" y2="84667"/>
                        <a14:foregroundMark x1="34091" y1="84667" x2="34091" y2="84667"/>
                        <a14:foregroundMark x1="32386" y1="84667" x2="32386" y2="84667"/>
                        <a14:foregroundMark x1="28977" y1="84667" x2="28977" y2="84667"/>
                        <a14:foregroundMark x1="28977" y1="84667" x2="28977" y2="84667"/>
                        <a14:foregroundMark x1="28977" y1="84667" x2="26136" y2="86667"/>
                        <a14:foregroundMark x1="25568" y1="86667" x2="25568" y2="86667"/>
                        <a14:foregroundMark x1="25568" y1="86667" x2="25568" y2="86667"/>
                        <a14:foregroundMark x1="25568" y1="88000" x2="25568" y2="88000"/>
                        <a14:foregroundMark x1="25568" y1="88000" x2="25568" y2="90667"/>
                        <a14:foregroundMark x1="25568" y1="90667" x2="25568" y2="90667"/>
                        <a14:foregroundMark x1="27841" y1="92667" x2="27841" y2="92667"/>
                        <a14:foregroundMark x1="27841" y1="92667" x2="27841" y2="92667"/>
                        <a14:foregroundMark x1="27841" y1="92667" x2="27841" y2="92667"/>
                        <a14:foregroundMark x1="28409" y1="93333" x2="29545" y2="94667"/>
                        <a14:foregroundMark x1="31250" y1="94667" x2="31250" y2="94667"/>
                        <a14:foregroundMark x1="35795" y1="94000" x2="35795" y2="94000"/>
                        <a14:foregroundMark x1="35795" y1="94000" x2="35795" y2="94000"/>
                        <a14:foregroundMark x1="35227" y1="95333" x2="37500" y2="96000"/>
                        <a14:foregroundMark x1="39773" y1="94667" x2="39773" y2="94667"/>
                        <a14:foregroundMark x1="40909" y1="94667" x2="40909" y2="94667"/>
                        <a14:foregroundMark x1="41477" y1="92667" x2="41477" y2="92667"/>
                        <a14:foregroundMark x1="43750" y1="94667" x2="45455" y2="95333"/>
                        <a14:foregroundMark x1="46591" y1="94667" x2="46591" y2="94667"/>
                        <a14:foregroundMark x1="46591" y1="94667" x2="48295" y2="94667"/>
                        <a14:foregroundMark x1="49432" y1="94000" x2="52841" y2="94000"/>
                        <a14:foregroundMark x1="60795" y1="94667" x2="60795" y2="94667"/>
                        <a14:foregroundMark x1="60795" y1="94667" x2="60795" y2="94667"/>
                        <a14:foregroundMark x1="69318" y1="94000" x2="69318" y2="94000"/>
                        <a14:foregroundMark x1="69318" y1="94000" x2="69318" y2="94000"/>
                        <a14:foregroundMark x1="73295" y1="92667" x2="73295" y2="92667"/>
                        <a14:foregroundMark x1="73295" y1="92667" x2="73295" y2="92667"/>
                        <a14:foregroundMark x1="73864" y1="91333" x2="73864" y2="91333"/>
                        <a14:foregroundMark x1="70455" y1="94667" x2="70455" y2="94667"/>
                        <a14:foregroundMark x1="71023" y1="93333" x2="71023" y2="93333"/>
                        <a14:foregroundMark x1="75000" y1="90000" x2="75000" y2="90000"/>
                        <a14:foregroundMark x1="75568" y1="89333" x2="75568" y2="89333"/>
                        <a14:foregroundMark x1="46023" y1="88667" x2="46023" y2="88667"/>
                        <a14:foregroundMark x1="43182" y1="87333" x2="43182" y2="87333"/>
                        <a14:foregroundMark x1="40341" y1="86000" x2="40341" y2="86000"/>
                        <a14:foregroundMark x1="40341" y1="86000" x2="40341" y2="86000"/>
                        <a14:foregroundMark x1="28977" y1="88667" x2="28977" y2="88667"/>
                        <a14:foregroundMark x1="26136" y1="92667" x2="26136" y2="92667"/>
                        <a14:foregroundMark x1="26136" y1="92667" x2="26136" y2="92667"/>
                        <a14:foregroundMark x1="26136" y1="92667" x2="26136" y2="92667"/>
                        <a14:foregroundMark x1="26136" y1="92667" x2="27273" y2="94000"/>
                        <a14:foregroundMark x1="31818" y1="89333" x2="31818" y2="89333"/>
                        <a14:foregroundMark x1="27273" y1="87333" x2="27273" y2="87333"/>
                        <a14:foregroundMark x1="27273" y1="87333" x2="27273" y2="87333"/>
                        <a14:foregroundMark x1="27273" y1="87333" x2="27273" y2="87333"/>
                        <a14:foregroundMark x1="27273" y1="86000" x2="27273" y2="86000"/>
                        <a14:foregroundMark x1="26705" y1="86000" x2="26705" y2="86000"/>
                        <a14:foregroundMark x1="83523" y1="64667" x2="83523" y2="64667"/>
                        <a14:foregroundMark x1="83523" y1="64667" x2="83523" y2="64667"/>
                        <a14:foregroundMark x1="70455" y1="68667" x2="70455" y2="68667"/>
                        <a14:foregroundMark x1="70455" y1="68667" x2="70455" y2="68667"/>
                        <a14:foregroundMark x1="71023" y1="69333" x2="71023" y2="69333"/>
                        <a14:foregroundMark x1="71591" y1="70000" x2="72159" y2="71333"/>
                        <a14:foregroundMark x1="16477" y1="63333" x2="16477" y2="63333"/>
                        <a14:foregroundMark x1="16477" y1="63333" x2="16477" y2="63333"/>
                        <a14:foregroundMark x1="10795" y1="62000" x2="10795" y2="62000"/>
                        <a14:foregroundMark x1="10795" y1="62000" x2="10795" y2="62000"/>
                        <a14:foregroundMark x1="7955" y1="64000" x2="7955" y2="64000"/>
                        <a14:foregroundMark x1="7955" y1="64000" x2="7955" y2="64000"/>
                        <a14:foregroundMark x1="39205" y1="8000" x2="39205" y2="8000"/>
                        <a14:foregroundMark x1="39205" y1="7333" x2="39205" y2="7333"/>
                        <a14:foregroundMark x1="32955" y1="8667" x2="32955" y2="8667"/>
                        <a14:foregroundMark x1="32955" y1="8667" x2="32955" y2="8667"/>
                        <a14:foregroundMark x1="32955" y1="8667" x2="32955" y2="8667"/>
                        <a14:foregroundMark x1="35795" y1="10000" x2="35795" y2="10000"/>
                        <a14:foregroundMark x1="35795" y1="10000" x2="35795" y2="10000"/>
                        <a14:foregroundMark x1="42045" y1="10000" x2="42045" y2="10000"/>
                        <a14:foregroundMark x1="42045" y1="10000" x2="42045" y2="10000"/>
                        <a14:foregroundMark x1="44886" y1="10667" x2="44886" y2="10667"/>
                        <a14:foregroundMark x1="44886" y1="10000" x2="44886" y2="10000"/>
                        <a14:foregroundMark x1="82386" y1="13333" x2="82386" y2="13333"/>
                        <a14:foregroundMark x1="82386" y1="13333" x2="82386" y2="13333"/>
                        <a14:foregroundMark x1="88636" y1="12000" x2="88636" y2="12000"/>
                        <a14:foregroundMark x1="40341" y1="16000" x2="40341" y2="16000"/>
                        <a14:foregroundMark x1="40341" y1="22667" x2="40341" y2="22667"/>
                        <a14:foregroundMark x1="40341" y1="22667" x2="40341" y2="22667"/>
                        <a14:foregroundMark x1="40341" y1="23333" x2="40341" y2="23333"/>
                        <a14:foregroundMark x1="41477" y1="25333" x2="42045" y2="26667"/>
                        <a14:foregroundMark x1="43750" y1="30667" x2="43750" y2="30667"/>
                        <a14:foregroundMark x1="43750" y1="30667" x2="43750" y2="30667"/>
                        <a14:foregroundMark x1="43750" y1="30667" x2="43750" y2="30667"/>
                        <a14:foregroundMark x1="43750" y1="30667" x2="43750" y2="30667"/>
                        <a14:foregroundMark x1="48864" y1="34000" x2="48864" y2="34000"/>
                        <a14:foregroundMark x1="48864" y1="34000" x2="48864" y2="34000"/>
                        <a14:foregroundMark x1="48864" y1="34000" x2="48864" y2="34000"/>
                        <a14:foregroundMark x1="50000" y1="34000" x2="51136" y2="34667"/>
                        <a14:foregroundMark x1="53977" y1="34000" x2="53977" y2="34000"/>
                        <a14:foregroundMark x1="53977" y1="34000" x2="53977" y2="34000"/>
                        <a14:foregroundMark x1="53977" y1="34000" x2="53977" y2="3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67867" y="5384438"/>
            <a:ext cx="472749" cy="402911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2D47B2FC-418D-6A17-E5FD-19289161993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8197" b="88525" l="3302" r="95755">
                        <a14:foregroundMark x1="16509" y1="29508" x2="16509" y2="29508"/>
                        <a14:foregroundMark x1="16509" y1="29508" x2="16509" y2="29508"/>
                        <a14:foregroundMark x1="16509" y1="29508" x2="16509" y2="29508"/>
                        <a14:foregroundMark x1="16509" y1="29508" x2="16509" y2="29508"/>
                        <a14:foregroundMark x1="6604" y1="29508" x2="6604" y2="29508"/>
                        <a14:foregroundMark x1="6604" y1="29508" x2="6604" y2="29508"/>
                        <a14:foregroundMark x1="6604" y1="29508" x2="6604" y2="29508"/>
                        <a14:foregroundMark x1="3302" y1="45902" x2="3302" y2="45902"/>
                        <a14:foregroundMark x1="3302" y1="45902" x2="3302" y2="45902"/>
                        <a14:foregroundMark x1="3302" y1="45902" x2="3302" y2="45902"/>
                        <a14:foregroundMark x1="14151" y1="78689" x2="14151" y2="78689"/>
                        <a14:foregroundMark x1="14151" y1="78689" x2="14151" y2="78689"/>
                        <a14:foregroundMark x1="31604" y1="42623" x2="31604" y2="42623"/>
                        <a14:foregroundMark x1="31604" y1="42623" x2="31604" y2="42623"/>
                        <a14:foregroundMark x1="31604" y1="42623" x2="31604" y2="42623"/>
                        <a14:foregroundMark x1="42925" y1="36066" x2="42925" y2="36066"/>
                        <a14:foregroundMark x1="42925" y1="36066" x2="42925" y2="36066"/>
                        <a14:foregroundMark x1="42925" y1="36066" x2="42925" y2="36066"/>
                        <a14:foregroundMark x1="57075" y1="34426" x2="57075" y2="34426"/>
                        <a14:foregroundMark x1="57075" y1="34426" x2="57075" y2="34426"/>
                        <a14:foregroundMark x1="55660" y1="60656" x2="55660" y2="60656"/>
                        <a14:foregroundMark x1="55660" y1="60656" x2="55660" y2="60656"/>
                        <a14:foregroundMark x1="70283" y1="45902" x2="70283" y2="45902"/>
                        <a14:foregroundMark x1="69811" y1="45902" x2="69811" y2="45902"/>
                        <a14:foregroundMark x1="69340" y1="45902" x2="69340" y2="45902"/>
                        <a14:foregroundMark x1="69340" y1="45902" x2="69340" y2="45902"/>
                        <a14:foregroundMark x1="73585" y1="42623" x2="73585" y2="42623"/>
                        <a14:foregroundMark x1="73585" y1="42623" x2="73585" y2="42623"/>
                        <a14:foregroundMark x1="93868" y1="52459" x2="93868" y2="52459"/>
                        <a14:foregroundMark x1="93868" y1="52459" x2="93868" y2="52459"/>
                        <a14:foregroundMark x1="94811" y1="31148" x2="94811" y2="31148"/>
                        <a14:foregroundMark x1="94811" y1="31148" x2="94811" y2="31148"/>
                        <a14:foregroundMark x1="94811" y1="31148" x2="94811" y2="31148"/>
                        <a14:foregroundMark x1="94811" y1="31148" x2="94811" y2="31148"/>
                        <a14:foregroundMark x1="93396" y1="31148" x2="93396" y2="31148"/>
                        <a14:foregroundMark x1="93868" y1="31148" x2="93868" y2="31148"/>
                        <a14:foregroundMark x1="94811" y1="36066" x2="94811" y2="36066"/>
                        <a14:foregroundMark x1="94811" y1="36066" x2="94811" y2="36066"/>
                        <a14:foregroundMark x1="95283" y1="39344" x2="95283" y2="39344"/>
                        <a14:foregroundMark x1="95283" y1="39344" x2="95283" y2="39344"/>
                        <a14:foregroundMark x1="95755" y1="32787" x2="95755" y2="32787"/>
                        <a14:foregroundMark x1="95755" y1="32787" x2="95755" y2="32787"/>
                        <a14:foregroundMark x1="94811" y1="29508" x2="94811" y2="29508"/>
                        <a14:foregroundMark x1="94811" y1="29508" x2="94811" y2="29508"/>
                        <a14:foregroundMark x1="95755" y1="31148" x2="95755" y2="31148"/>
                        <a14:foregroundMark x1="95755" y1="31148" x2="95755" y2="31148"/>
                        <a14:foregroundMark x1="42925" y1="78689" x2="42925" y2="78689"/>
                        <a14:foregroundMark x1="42925" y1="78689" x2="42925" y2="78689"/>
                        <a14:foregroundMark x1="42925" y1="77049" x2="42925" y2="77049"/>
                        <a14:foregroundMark x1="44811" y1="75410" x2="44811" y2="75410"/>
                        <a14:foregroundMark x1="45755" y1="77049" x2="45755" y2="77049"/>
                        <a14:foregroundMark x1="45755" y1="77049" x2="46226" y2="78689"/>
                        <a14:foregroundMark x1="48113" y1="78689" x2="48113" y2="78689"/>
                        <a14:foregroundMark x1="49057" y1="78689" x2="49057" y2="78689"/>
                        <a14:foregroundMark x1="49057" y1="78689" x2="49057" y2="78689"/>
                        <a14:foregroundMark x1="50000" y1="78689" x2="50000" y2="78689"/>
                        <a14:foregroundMark x1="51887" y1="77049" x2="52830" y2="77049"/>
                        <a14:foregroundMark x1="53774" y1="75410" x2="53774" y2="75410"/>
                        <a14:foregroundMark x1="95283" y1="77049" x2="95283" y2="77049"/>
                        <a14:foregroundMark x1="94811" y1="77049" x2="94811" y2="77049"/>
                        <a14:foregroundMark x1="91981" y1="77049" x2="91981" y2="77049"/>
                        <a14:foregroundMark x1="91038" y1="77049" x2="91038" y2="77049"/>
                        <a14:foregroundMark x1="89151" y1="75410" x2="89151" y2="75410"/>
                        <a14:foregroundMark x1="89151" y1="75410" x2="89151" y2="75410"/>
                        <a14:foregroundMark x1="88208" y1="75410" x2="88208" y2="75410"/>
                        <a14:foregroundMark x1="88208" y1="75410" x2="88208" y2="75410"/>
                        <a14:foregroundMark x1="86321" y1="75410" x2="86321" y2="75410"/>
                        <a14:foregroundMark x1="86321" y1="75410" x2="86321" y2="75410"/>
                        <a14:foregroundMark x1="86321" y1="75410" x2="86321" y2="75410"/>
                        <a14:foregroundMark x1="83962" y1="75410" x2="83962" y2="75410"/>
                        <a14:foregroundMark x1="83962" y1="75410" x2="83962" y2="75410"/>
                        <a14:foregroundMark x1="83962" y1="75410" x2="83962" y2="75410"/>
                        <a14:foregroundMark x1="79245" y1="75410" x2="79245" y2="75410"/>
                        <a14:foregroundMark x1="79245" y1="75410" x2="79245" y2="75410"/>
                        <a14:foregroundMark x1="78302" y1="75410" x2="78302" y2="75410"/>
                        <a14:foregroundMark x1="77830" y1="75410" x2="72170" y2="80328"/>
                        <a14:foregroundMark x1="70283" y1="75410" x2="70283" y2="75410"/>
                        <a14:foregroundMark x1="69340" y1="75410" x2="69340" y2="75410"/>
                        <a14:foregroundMark x1="65094" y1="75410" x2="65094" y2="75410"/>
                        <a14:foregroundMark x1="65094" y1="77049" x2="65094" y2="77049"/>
                        <a14:foregroundMark x1="59906" y1="77049" x2="59906" y2="77049"/>
                        <a14:foregroundMark x1="59906" y1="77049" x2="59906" y2="77049"/>
                        <a14:foregroundMark x1="58019" y1="77049" x2="58019" y2="77049"/>
                        <a14:foregroundMark x1="56132" y1="77049" x2="56132" y2="77049"/>
                        <a14:foregroundMark x1="56132" y1="77049" x2="56132" y2="77049"/>
                        <a14:foregroundMark x1="55189" y1="78689" x2="55189" y2="78689"/>
                        <a14:foregroundMark x1="47170" y1="78689" x2="47170" y2="78689"/>
                        <a14:foregroundMark x1="49057" y1="77049" x2="49057" y2="77049"/>
                        <a14:foregroundMark x1="48585" y1="75410" x2="48585" y2="75410"/>
                        <a14:foregroundMark x1="48113" y1="75410" x2="48113" y2="75410"/>
                        <a14:foregroundMark x1="44340" y1="78689" x2="44340" y2="78689"/>
                        <a14:foregroundMark x1="44340" y1="78689" x2="44340" y2="78689"/>
                        <a14:foregroundMark x1="53302" y1="77049" x2="53302" y2="77049"/>
                        <a14:foregroundMark x1="54717" y1="78689" x2="55660" y2="78689"/>
                        <a14:foregroundMark x1="55660" y1="78689" x2="55660" y2="78689"/>
                        <a14:foregroundMark x1="53302" y1="81967" x2="53302" y2="81967"/>
                        <a14:foregroundMark x1="53302" y1="81967" x2="53302" y2="81967"/>
                        <a14:foregroundMark x1="52358" y1="80328" x2="52358" y2="80328"/>
                        <a14:foregroundMark x1="52358" y1="80328" x2="52358" y2="80328"/>
                        <a14:foregroundMark x1="58962" y1="77049" x2="58962" y2="77049"/>
                        <a14:foregroundMark x1="64151" y1="77049" x2="66038" y2="77049"/>
                        <a14:foregroundMark x1="59434" y1="80328" x2="59434" y2="80328"/>
                        <a14:foregroundMark x1="59434" y1="80328" x2="59434" y2="80328"/>
                        <a14:foregroundMark x1="59434" y1="80328" x2="59434" y2="80328"/>
                        <a14:foregroundMark x1="61792" y1="78689" x2="61792" y2="78689"/>
                        <a14:foregroundMark x1="61792" y1="77049" x2="61792" y2="77049"/>
                        <a14:foregroundMark x1="61792" y1="75410" x2="62264" y2="77049"/>
                        <a14:foregroundMark x1="62264" y1="77049" x2="62264" y2="77049"/>
                        <a14:foregroundMark x1="62736" y1="77049" x2="62736" y2="77049"/>
                        <a14:foregroundMark x1="59906" y1="77049" x2="59906" y2="77049"/>
                        <a14:foregroundMark x1="59906" y1="77049" x2="59906" y2="77049"/>
                        <a14:foregroundMark x1="58019" y1="73770" x2="58019" y2="73770"/>
                        <a14:foregroundMark x1="56604" y1="75410" x2="56604" y2="75410"/>
                        <a14:foregroundMark x1="56604" y1="75410" x2="56604" y2="75410"/>
                        <a14:foregroundMark x1="55189" y1="65574" x2="55189" y2="65574"/>
                        <a14:foregroundMark x1="54717" y1="63934" x2="54717" y2="63934"/>
                        <a14:foregroundMark x1="47642" y1="80328" x2="47642" y2="80328"/>
                        <a14:foregroundMark x1="63679" y1="75410" x2="63679" y2="75410"/>
                        <a14:foregroundMark x1="59434" y1="75410" x2="59434" y2="75410"/>
                        <a14:foregroundMark x1="58491" y1="75410" x2="59434" y2="75410"/>
                        <a14:foregroundMark x1="60849" y1="75410" x2="60849" y2="75410"/>
                        <a14:foregroundMark x1="60849" y1="75410" x2="60849" y2="75410"/>
                        <a14:foregroundMark x1="60849" y1="75410" x2="60849" y2="75410"/>
                        <a14:foregroundMark x1="59906" y1="70492" x2="59906" y2="70492"/>
                        <a14:foregroundMark x1="73113" y1="70492" x2="73113" y2="70492"/>
                        <a14:foregroundMark x1="78774" y1="70492" x2="78774" y2="70492"/>
                        <a14:foregroundMark x1="80189" y1="72131" x2="80189" y2="72131"/>
                        <a14:foregroundMark x1="80189" y1="72131" x2="80189" y2="72131"/>
                        <a14:foregroundMark x1="81132" y1="77049" x2="81132" y2="77049"/>
                        <a14:foregroundMark x1="81604" y1="78689" x2="81604" y2="78689"/>
                        <a14:foregroundMark x1="83019" y1="78689" x2="83019" y2="78689"/>
                        <a14:foregroundMark x1="85377" y1="77049" x2="85377" y2="77049"/>
                        <a14:foregroundMark x1="86321" y1="75410" x2="86321" y2="75410"/>
                        <a14:foregroundMark x1="87264" y1="75410" x2="87264" y2="75410"/>
                        <a14:foregroundMark x1="87736" y1="75410" x2="87736" y2="75410"/>
                        <a14:foregroundMark x1="91981" y1="78689" x2="91981" y2="78689"/>
                        <a14:foregroundMark x1="91981" y1="78689" x2="91981" y2="78689"/>
                        <a14:foregroundMark x1="92453" y1="75410" x2="92453" y2="75410"/>
                        <a14:foregroundMark x1="92453" y1="72131" x2="92453" y2="72131"/>
                        <a14:foregroundMark x1="91981" y1="72131" x2="91981" y2="72131"/>
                        <a14:foregroundMark x1="94811" y1="77049" x2="94811" y2="77049"/>
                        <a14:foregroundMark x1="89151" y1="78689" x2="89151" y2="78689"/>
                        <a14:foregroundMark x1="87736" y1="78689" x2="86792" y2="80328"/>
                        <a14:foregroundMark x1="77358" y1="81967" x2="77358" y2="81967"/>
                        <a14:foregroundMark x1="77358" y1="81967" x2="77358" y2="81967"/>
                        <a14:foregroundMark x1="79717" y1="81967" x2="79717" y2="81967"/>
                        <a14:foregroundMark x1="79717" y1="81967" x2="79717" y2="81967"/>
                        <a14:foregroundMark x1="76415" y1="81967" x2="76415" y2="81967"/>
                        <a14:foregroundMark x1="71226" y1="73770" x2="71226" y2="73770"/>
                        <a14:foregroundMark x1="70283" y1="78689" x2="70283" y2="78689"/>
                        <a14:foregroundMark x1="70283" y1="78689" x2="70283" y2="78689"/>
                        <a14:foregroundMark x1="66981" y1="78689" x2="66981" y2="78689"/>
                        <a14:foregroundMark x1="66981" y1="78689" x2="66981" y2="78689"/>
                        <a14:backgroundMark x1="58962" y1="95082" x2="58962" y2="950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76989" y="4594161"/>
            <a:ext cx="1066480" cy="306865"/>
          </a:xfrm>
          <a:prstGeom prst="rect">
            <a:avLst/>
          </a:prstGeom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094340DC-CC8B-B001-DF52-926BA70CA8A4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22549" b="82353" l="4000" r="92000">
                        <a14:foregroundMark x1="4000" y1="26471" x2="4000" y2="26471"/>
                        <a14:foregroundMark x1="4000" y1="26471" x2="4000" y2="29412"/>
                        <a14:foregroundMark x1="4000" y1="34314" x2="4000" y2="34314"/>
                        <a14:foregroundMark x1="4444" y1="35294" x2="4444" y2="35294"/>
                        <a14:foregroundMark x1="4444" y1="35294" x2="4444" y2="35294"/>
                        <a14:foregroundMark x1="28889" y1="69608" x2="28889" y2="69608"/>
                        <a14:foregroundMark x1="28444" y1="67647" x2="28444" y2="67647"/>
                        <a14:foregroundMark x1="28444" y1="67647" x2="28444" y2="67647"/>
                        <a14:foregroundMark x1="29778" y1="57843" x2="30222" y2="54902"/>
                        <a14:foregroundMark x1="30667" y1="53922" x2="31111" y2="43137"/>
                        <a14:foregroundMark x1="30667" y1="36275" x2="30667" y2="36275"/>
                        <a14:foregroundMark x1="30222" y1="34314" x2="30222" y2="34314"/>
                        <a14:foregroundMark x1="29333" y1="32353" x2="29333" y2="32353"/>
                        <a14:foregroundMark x1="22667" y1="42157" x2="22667" y2="42157"/>
                        <a14:foregroundMark x1="22667" y1="43137" x2="22667" y2="43137"/>
                        <a14:foregroundMark x1="18667" y1="49020" x2="17778" y2="48039"/>
                        <a14:foregroundMark x1="16889" y1="43137" x2="16889" y2="43137"/>
                        <a14:foregroundMark x1="14222" y1="38235" x2="14222" y2="38235"/>
                        <a14:foregroundMark x1="40000" y1="30392" x2="40000" y2="30392"/>
                        <a14:foregroundMark x1="40000" y1="30392" x2="40000" y2="30392"/>
                        <a14:foregroundMark x1="40000" y1="30392" x2="40000" y2="30392"/>
                        <a14:foregroundMark x1="40000" y1="30392" x2="40000" y2="30392"/>
                        <a14:foregroundMark x1="41333" y1="49020" x2="41333" y2="49020"/>
                        <a14:foregroundMark x1="41333" y1="49020" x2="41333" y2="49020"/>
                        <a14:foregroundMark x1="41333" y1="49020" x2="41333" y2="49020"/>
                        <a14:foregroundMark x1="49778" y1="50980" x2="49778" y2="50980"/>
                        <a14:foregroundMark x1="49778" y1="50980" x2="49778" y2="50980"/>
                        <a14:foregroundMark x1="49778" y1="50980" x2="49778" y2="50980"/>
                        <a14:foregroundMark x1="52000" y1="54902" x2="52000" y2="54902"/>
                        <a14:foregroundMark x1="52444" y1="54902" x2="52444" y2="54902"/>
                        <a14:foregroundMark x1="52444" y1="54902" x2="52444" y2="54902"/>
                        <a14:foregroundMark x1="56444" y1="51961" x2="56444" y2="51961"/>
                        <a14:foregroundMark x1="56444" y1="51961" x2="56444" y2="51961"/>
                        <a14:foregroundMark x1="56444" y1="51961" x2="56444" y2="51961"/>
                        <a14:foregroundMark x1="64444" y1="50980" x2="64444" y2="50980"/>
                        <a14:foregroundMark x1="64444" y1="50980" x2="64444" y2="50980"/>
                        <a14:foregroundMark x1="64444" y1="50980" x2="64444" y2="50980"/>
                        <a14:foregroundMark x1="72000" y1="52941" x2="72000" y2="52941"/>
                        <a14:foregroundMark x1="72000" y1="52941" x2="72000" y2="52941"/>
                        <a14:foregroundMark x1="72000" y1="52941" x2="72000" y2="52941"/>
                        <a14:foregroundMark x1="82222" y1="50000" x2="82222" y2="50000"/>
                        <a14:foregroundMark x1="82222" y1="50000" x2="82222" y2="50000"/>
                        <a14:foregroundMark x1="84444" y1="54902" x2="84444" y2="54902"/>
                        <a14:foregroundMark x1="84444" y1="54902" x2="84444" y2="54902"/>
                        <a14:foregroundMark x1="84889" y1="54902" x2="84889" y2="54902"/>
                        <a14:foregroundMark x1="84444" y1="59804" x2="84444" y2="59804"/>
                        <a14:foregroundMark x1="84444" y1="59804" x2="84444" y2="59804"/>
                        <a14:foregroundMark x1="88889" y1="54902" x2="88889" y2="54902"/>
                        <a14:foregroundMark x1="88889" y1="54902" x2="88889" y2="54902"/>
                        <a14:foregroundMark x1="88889" y1="54902" x2="88889" y2="54902"/>
                        <a14:foregroundMark x1="88889" y1="54902" x2="88889" y2="54902"/>
                        <a14:foregroundMark x1="92000" y1="53922" x2="92000" y2="53922"/>
                        <a14:foregroundMark x1="92000" y1="53922" x2="92000" y2="53922"/>
                        <a14:foregroundMark x1="92000" y1="53922" x2="92000" y2="53922"/>
                        <a14:foregroundMark x1="77333" y1="72549" x2="77333" y2="72549"/>
                        <a14:foregroundMark x1="77333" y1="72549" x2="77333" y2="72549"/>
                        <a14:foregroundMark x1="77333" y1="72549" x2="77333" y2="72549"/>
                        <a14:foregroundMark x1="77333" y1="72549" x2="77333" y2="72549"/>
                        <a14:foregroundMark x1="65778" y1="74510" x2="65778" y2="74510"/>
                        <a14:foregroundMark x1="65778" y1="74510" x2="65778" y2="74510"/>
                        <a14:foregroundMark x1="65778" y1="73529" x2="65778" y2="73529"/>
                        <a14:foregroundMark x1="65778" y1="73529" x2="65778" y2="73529"/>
                        <a14:foregroundMark x1="59111" y1="76471" x2="59111" y2="76471"/>
                        <a14:foregroundMark x1="59111" y1="76471" x2="59111" y2="76471"/>
                        <a14:foregroundMark x1="59111" y1="76471" x2="59111" y2="76471"/>
                        <a14:foregroundMark x1="59111" y1="76471" x2="59111" y2="76471"/>
                        <a14:foregroundMark x1="52889" y1="77451" x2="52889" y2="77451"/>
                        <a14:foregroundMark x1="52889" y1="77451" x2="52889" y2="77451"/>
                        <a14:foregroundMark x1="52889" y1="77451" x2="52889" y2="77451"/>
                        <a14:foregroundMark x1="48444" y1="76471" x2="48444" y2="76471"/>
                        <a14:foregroundMark x1="48444" y1="76471" x2="48444" y2="76471"/>
                        <a14:foregroundMark x1="48444" y1="76471" x2="48444" y2="76471"/>
                        <a14:foregroundMark x1="45778" y1="77451" x2="45778" y2="77451"/>
                        <a14:foregroundMark x1="45778" y1="77451" x2="45778" y2="77451"/>
                        <a14:foregroundMark x1="44889" y1="83333" x2="44889" y2="83333"/>
                        <a14:foregroundMark x1="44889" y1="83333" x2="44889" y2="83333"/>
                        <a14:foregroundMark x1="44889" y1="83333" x2="44889" y2="83333"/>
                        <a14:foregroundMark x1="44000" y1="79412" x2="44000" y2="79412"/>
                        <a14:foregroundMark x1="44000" y1="78431" x2="44000" y2="78431"/>
                        <a14:foregroundMark x1="42667" y1="74510" x2="42667" y2="74510"/>
                        <a14:foregroundMark x1="39111" y1="31373" x2="88000" y2="28431"/>
                        <a14:foregroundMark x1="88000" y1="28431" x2="90667" y2="31373"/>
                        <a14:foregroundMark x1="91556" y1="29412" x2="43111" y2="32353"/>
                        <a14:foregroundMark x1="43111" y1="32353" x2="48889" y2="29412"/>
                        <a14:foregroundMark x1="76444" y1="26471" x2="91111" y2="28431"/>
                        <a14:foregroundMark x1="87556" y1="27451" x2="60000" y2="31373"/>
                        <a14:foregroundMark x1="58667" y1="25490" x2="58667" y2="25490"/>
                        <a14:foregroundMark x1="58667" y1="25490" x2="58667" y2="25490"/>
                        <a14:foregroundMark x1="58222" y1="25490" x2="56889" y2="26471"/>
                        <a14:foregroundMark x1="51111" y1="28431" x2="51111" y2="28431"/>
                        <a14:foregroundMark x1="50222" y1="28431" x2="50222" y2="28431"/>
                        <a14:foregroundMark x1="50222" y1="28431" x2="50222" y2="28431"/>
                        <a14:foregroundMark x1="43111" y1="27451" x2="43111" y2="27451"/>
                        <a14:foregroundMark x1="43111" y1="26471" x2="43111" y2="26471"/>
                        <a14:foregroundMark x1="44000" y1="26471" x2="44000" y2="26471"/>
                        <a14:foregroundMark x1="44889" y1="25490" x2="45333" y2="26471"/>
                        <a14:foregroundMark x1="46222" y1="26471" x2="46222" y2="26471"/>
                        <a14:foregroundMark x1="48000" y1="26471" x2="48889" y2="26471"/>
                        <a14:foregroundMark x1="49778" y1="26471" x2="49778" y2="26471"/>
                        <a14:foregroundMark x1="51556" y1="25490" x2="51556" y2="25490"/>
                        <a14:foregroundMark x1="52444" y1="25490" x2="53333" y2="25490"/>
                        <a14:foregroundMark x1="54222" y1="25490" x2="54222" y2="25490"/>
                        <a14:foregroundMark x1="60000" y1="25490" x2="60000" y2="25490"/>
                        <a14:foregroundMark x1="64444" y1="24510" x2="64444" y2="24510"/>
                        <a14:foregroundMark x1="64000" y1="24510" x2="64000" y2="24510"/>
                        <a14:foregroundMark x1="66222" y1="23529" x2="67556" y2="22549"/>
                        <a14:foregroundMark x1="69333" y1="23529" x2="70222" y2="24510"/>
                        <a14:foregroundMark x1="71556" y1="24510" x2="71556" y2="24510"/>
                        <a14:foregroundMark x1="74222" y1="25490" x2="74222" y2="25490"/>
                        <a14:foregroundMark x1="75111" y1="24510" x2="76000" y2="24510"/>
                        <a14:foregroundMark x1="77333" y1="24510" x2="77333" y2="24510"/>
                        <a14:foregroundMark x1="77333" y1="24510" x2="78222" y2="24510"/>
                        <a14:foregroundMark x1="80889" y1="23529" x2="80889" y2="23529"/>
                        <a14:foregroundMark x1="81333" y1="23529" x2="82667" y2="23529"/>
                        <a14:foregroundMark x1="83111" y1="23529" x2="84889" y2="23529"/>
                        <a14:foregroundMark x1="85333" y1="23529" x2="85333" y2="23529"/>
                        <a14:foregroundMark x1="85333" y1="23529" x2="85333" y2="23529"/>
                        <a14:foregroundMark x1="87556" y1="23529" x2="87556" y2="23529"/>
                        <a14:foregroundMark x1="89333" y1="23529" x2="89333" y2="23529"/>
                        <a14:foregroundMark x1="89333" y1="23529" x2="89333" y2="23529"/>
                        <a14:foregroundMark x1="89333" y1="23529" x2="89333" y2="23529"/>
                        <a14:foregroundMark x1="91556" y1="25490" x2="91556" y2="25490"/>
                      </a14:backgroundRemoval>
                    </a14:imgEffect>
                  </a14:imgLayer>
                </a14:imgProps>
              </a:ext>
            </a:extLst>
          </a:blip>
          <a:srcRect t="18537" b="8715"/>
          <a:stretch/>
        </p:blipFill>
        <p:spPr>
          <a:xfrm>
            <a:off x="5745367" y="2553457"/>
            <a:ext cx="1001083" cy="330149"/>
          </a:xfrm>
          <a:prstGeom prst="rect">
            <a:avLst/>
          </a:prstGeom>
        </p:spPr>
      </p:pic>
      <p:pic>
        <p:nvPicPr>
          <p:cNvPr id="86" name="Imagem 85">
            <a:extLst>
              <a:ext uri="{FF2B5EF4-FFF2-40B4-BE49-F238E27FC236}">
                <a16:creationId xmlns:a16="http://schemas.microsoft.com/office/drawing/2014/main" id="{391291E8-5F79-D974-8B0D-763F46C5D22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5316" r="94684">
                        <a14:foregroundMark x1="21262" y1="33333" x2="21262" y2="33333"/>
                        <a14:foregroundMark x1="21262" y1="33333" x2="21262" y2="33333"/>
                        <a14:foregroundMark x1="19934" y1="28333" x2="19934" y2="28333"/>
                        <a14:foregroundMark x1="19934" y1="28333" x2="19934" y2="28333"/>
                        <a14:foregroundMark x1="19934" y1="28333" x2="19934" y2="28333"/>
                        <a14:foregroundMark x1="19601" y1="38333" x2="19601" y2="38333"/>
                        <a14:foregroundMark x1="19601" y1="48333" x2="19601" y2="48333"/>
                        <a14:foregroundMark x1="19601" y1="48333" x2="19601" y2="48333"/>
                        <a14:foregroundMark x1="19601" y1="48333" x2="19601" y2="48333"/>
                        <a14:foregroundMark x1="19601" y1="48333" x2="19601" y2="48333"/>
                        <a14:foregroundMark x1="39203" y1="50833" x2="39203" y2="50833"/>
                        <a14:foregroundMark x1="39203" y1="50833" x2="39203" y2="50833"/>
                        <a14:foregroundMark x1="39203" y1="50833" x2="39203" y2="50833"/>
                        <a14:foregroundMark x1="59136" y1="50833" x2="59136" y2="50833"/>
                        <a14:foregroundMark x1="59136" y1="50833" x2="59136" y2="50833"/>
                        <a14:foregroundMark x1="63787" y1="50833" x2="63787" y2="50833"/>
                        <a14:foregroundMark x1="63787" y1="50833" x2="63787" y2="50833"/>
                        <a14:foregroundMark x1="77076" y1="57500" x2="77076" y2="57500"/>
                        <a14:foregroundMark x1="77076" y1="57500" x2="77076" y2="57500"/>
                        <a14:foregroundMark x1="87043" y1="57500" x2="87043" y2="57500"/>
                        <a14:foregroundMark x1="5316" y1="50833" x2="5316" y2="50833"/>
                        <a14:foregroundMark x1="5316" y1="50833" x2="5316" y2="50833"/>
                        <a14:foregroundMark x1="5316" y1="50833" x2="5316" y2="50833"/>
                        <a14:foregroundMark x1="31229" y1="55833" x2="31229" y2="55833"/>
                        <a14:foregroundMark x1="31229" y1="55833" x2="31229" y2="55833"/>
                        <a14:foregroundMark x1="31229" y1="48333" x2="31229" y2="48333"/>
                        <a14:foregroundMark x1="31229" y1="48333" x2="31229" y2="48333"/>
                        <a14:foregroundMark x1="94684" y1="54167" x2="94684" y2="54167"/>
                        <a14:foregroundMark x1="94684" y1="54167" x2="94684" y2="54167"/>
                        <a14:foregroundMark x1="94352" y1="54167" x2="94352" y2="54167"/>
                        <a14:foregroundMark x1="94352" y1="54167" x2="94352" y2="54167"/>
                        <a14:foregroundMark x1="92691" y1="46667" x2="92691" y2="46667"/>
                        <a14:foregroundMark x1="92691" y1="45833" x2="92691" y2="45833"/>
                        <a14:foregroundMark x1="92691" y1="45833" x2="92691" y2="45833"/>
                        <a14:foregroundMark x1="92691" y1="45833" x2="92691" y2="45833"/>
                        <a14:foregroundMark x1="92691" y1="45833" x2="92691" y2="45833"/>
                        <a14:foregroundMark x1="92691" y1="45833" x2="92691" y2="45833"/>
                        <a14:foregroundMark x1="92027" y1="45833" x2="92027" y2="45833"/>
                        <a14:foregroundMark x1="90698" y1="43333" x2="90698" y2="43333"/>
                        <a14:foregroundMark x1="89369" y1="45833" x2="89369" y2="45833"/>
                        <a14:foregroundMark x1="89369" y1="45833" x2="89369" y2="45833"/>
                        <a14:foregroundMark x1="89369" y1="45833" x2="89369" y2="45833"/>
                        <a14:foregroundMark x1="89369" y1="45833" x2="89369" y2="45833"/>
                        <a14:foregroundMark x1="87708" y1="43333" x2="87708" y2="43333"/>
                        <a14:foregroundMark x1="87708" y1="43333" x2="87708" y2="43333"/>
                        <a14:foregroundMark x1="87708" y1="43333" x2="87708" y2="43333"/>
                        <a14:foregroundMark x1="93355" y1="46667" x2="93355" y2="46667"/>
                        <a14:foregroundMark x1="93355" y1="45833" x2="93355" y2="45833"/>
                        <a14:foregroundMark x1="93355" y1="45833" x2="94020" y2="47500"/>
                        <a14:foregroundMark x1="94352" y1="50833" x2="94352" y2="50833"/>
                        <a14:foregroundMark x1="94352" y1="50833" x2="94352" y2="50833"/>
                        <a14:foregroundMark x1="93355" y1="62500" x2="93355" y2="62500"/>
                        <a14:foregroundMark x1="93355" y1="62500" x2="93355" y2="62500"/>
                        <a14:foregroundMark x1="93023" y1="66667" x2="93023" y2="66667"/>
                        <a14:foregroundMark x1="93023" y1="66667" x2="93023" y2="66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3477" y="3605884"/>
            <a:ext cx="818970" cy="326500"/>
          </a:xfrm>
          <a:prstGeom prst="rect">
            <a:avLst/>
          </a:prstGeom>
        </p:spPr>
      </p:pic>
      <p:pic>
        <p:nvPicPr>
          <p:cNvPr id="91" name="Imagem 90">
            <a:extLst>
              <a:ext uri="{FF2B5EF4-FFF2-40B4-BE49-F238E27FC236}">
                <a16:creationId xmlns:a16="http://schemas.microsoft.com/office/drawing/2014/main" id="{CAABCF52-B2E3-5E00-D563-EC19BBD1092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9524" b="89524" l="1802" r="95946">
                        <a14:foregroundMark x1="5856" y1="45714" x2="9910" y2="43810"/>
                        <a14:foregroundMark x1="1802" y1="41905" x2="1802" y2="41905"/>
                        <a14:foregroundMark x1="49099" y1="39048" x2="49099" y2="39048"/>
                        <a14:foregroundMark x1="47672" y1="46667" x2="47297" y2="48571"/>
                        <a14:foregroundMark x1="47860" y1="45714" x2="47672" y2="46667"/>
                        <a14:foregroundMark x1="48611" y1="41905" x2="47860" y2="45714"/>
                        <a14:foregroundMark x1="49362" y1="38095" x2="48987" y2="40000"/>
                        <a14:foregroundMark x1="49550" y1="37143" x2="49362" y2="38095"/>
                        <a14:foregroundMark x1="58700" y1="34620" x2="59459" y2="34286"/>
                        <a14:foregroundMark x1="54306" y1="36556" x2="56945" y2="35394"/>
                        <a14:foregroundMark x1="50812" y1="38095" x2="52567" y2="37322"/>
                        <a14:foregroundMark x1="48649" y1="39048" x2="50812" y2="38095"/>
                        <a14:foregroundMark x1="51012" y1="45714" x2="48198" y2="43810"/>
                        <a14:foregroundMark x1="52421" y1="46667" x2="51012" y2="45714"/>
                        <a14:foregroundMark x1="53771" y1="47580" x2="52421" y2="46667"/>
                        <a14:foregroundMark x1="55235" y1="48571" x2="55092" y2="48474"/>
                        <a14:foregroundMark x1="55466" y1="48727" x2="55235" y2="48571"/>
                        <a14:foregroundMark x1="58051" y1="50476" x2="57607" y2="50176"/>
                        <a14:foregroundMark x1="59459" y1="51429" x2="58051" y2="50476"/>
                        <a14:foregroundMark x1="66779" y1="52381" x2="66216" y2="53333"/>
                        <a14:foregroundMark x1="69032" y1="48571" x2="66779" y2="52381"/>
                        <a14:foregroundMark x1="75225" y1="38095" x2="69032" y2="48571"/>
                        <a14:foregroundMark x1="77477" y1="34286" x2="75225" y2="38095"/>
                        <a14:foregroundMark x1="84114" y1="38095" x2="83784" y2="59048"/>
                        <a14:foregroundMark x1="84159" y1="35238" x2="84114" y2="38095"/>
                        <a14:foregroundMark x1="84204" y1="32381" x2="84159" y2="35238"/>
                        <a14:foregroundMark x1="84234" y1="30476" x2="84204" y2="32381"/>
                        <a14:foregroundMark x1="93154" y1="30476" x2="95045" y2="29524"/>
                        <a14:foregroundMark x1="89370" y1="32381" x2="93154" y2="30476"/>
                        <a14:foregroundMark x1="85586" y1="34286" x2="89370" y2="32381"/>
                        <a14:foregroundMark x1="47748" y1="88571" x2="65766" y2="86667"/>
                        <a14:foregroundMark x1="46847" y1="89524" x2="94595" y2="89524"/>
                        <a14:foregroundMark x1="46396" y1="14286" x2="95946" y2="17143"/>
                        <a14:foregroundMark x1="95495" y1="73333" x2="46847" y2="72381"/>
                        <a14:foregroundMark x1="15315" y1="65714" x2="15315" y2="65714"/>
                        <a14:foregroundMark x1="50901" y1="13333" x2="50901" y2="13333"/>
                        <a14:backgroundMark x1="22072" y1="32381" x2="22072" y2="32381"/>
                        <a14:backgroundMark x1="54955" y1="40952" x2="54955" y2="40952"/>
                        <a14:backgroundMark x1="53153" y1="48571" x2="53153" y2="48571"/>
                        <a14:backgroundMark x1="53604" y1="40000" x2="53604" y2="40000"/>
                        <a14:backgroundMark x1="52703" y1="45714" x2="52703" y2="45714"/>
                        <a14:backgroundMark x1="90090" y1="30476" x2="90090" y2="30476"/>
                        <a14:backgroundMark x1="90541" y1="24762" x2="90541" y2="24762"/>
                        <a14:backgroundMark x1="94595" y1="18095" x2="94595" y2="18095"/>
                        <a14:backgroundMark x1="90541" y1="20952" x2="90541" y2="20952"/>
                        <a14:backgroundMark x1="86036" y1="20952" x2="86036" y2="20952"/>
                        <a14:backgroundMark x1="81532" y1="20952" x2="81532" y2="20952"/>
                        <a14:backgroundMark x1="90541" y1="35238" x2="90541" y2="35238"/>
                        <a14:backgroundMark x1="90541" y1="32381" x2="90541" y2="32381"/>
                        <a14:backgroundMark x1="89189" y1="32381" x2="89189" y2="32381"/>
                        <a14:backgroundMark x1="91892" y1="29524" x2="91892" y2="29524"/>
                        <a14:backgroundMark x1="72523" y1="34286" x2="72523" y2="34286"/>
                        <a14:backgroundMark x1="72072" y1="52381" x2="72072" y2="52381"/>
                        <a14:backgroundMark x1="56306" y1="50476" x2="56306" y2="50476"/>
                        <a14:backgroundMark x1="54955" y1="46667" x2="54955" y2="46667"/>
                        <a14:backgroundMark x1="53604" y1="38095" x2="53604" y2="38095"/>
                        <a14:backgroundMark x1="55856" y1="35238" x2="55856" y2="35238"/>
                        <a14:backgroundMark x1="54955" y1="35238" x2="54955" y2="35238"/>
                        <a14:backgroundMark x1="53604" y1="34286" x2="53604" y2="34286"/>
                        <a14:backgroundMark x1="54505" y1="44762" x2="56306" y2="43810"/>
                        <a14:backgroundMark x1="55856" y1="37143" x2="55856" y2="37143"/>
                        <a14:backgroundMark x1="52252" y1="37143" x2="52252" y2="37143"/>
                        <a14:backgroundMark x1="52252" y1="45714" x2="52252" y2="45714"/>
                        <a14:backgroundMark x1="52252" y1="46667" x2="52252" y2="46667"/>
                        <a14:backgroundMark x1="50901" y1="45714" x2="50901" y2="45714"/>
                        <a14:backgroundMark x1="56757" y1="46667" x2="56757" y2="46667"/>
                        <a14:backgroundMark x1="56757" y1="46667" x2="54505" y2="44762"/>
                        <a14:backgroundMark x1="54054" y1="37143" x2="54054" y2="37143"/>
                        <a14:backgroundMark x1="54054" y1="45714" x2="54054" y2="45714"/>
                        <a14:backgroundMark x1="54505" y1="48571" x2="54505" y2="48571"/>
                        <a14:backgroundMark x1="56306" y1="45714" x2="54505" y2="44762"/>
                        <a14:backgroundMark x1="54505" y1="38095" x2="54505" y2="38095"/>
                        <a14:backgroundMark x1="53153" y1="37143" x2="53153" y2="37143"/>
                        <a14:backgroundMark x1="53153" y1="40000" x2="53153" y2="41905"/>
                        <a14:backgroundMark x1="68919" y1="48571" x2="68919" y2="48571"/>
                        <a14:backgroundMark x1="75676" y1="38095" x2="75676" y2="38095"/>
                        <a14:backgroundMark x1="89640" y1="19048" x2="89640" y2="19048"/>
                        <a14:backgroundMark x1="92793" y1="18095" x2="92793" y2="18095"/>
                        <a14:backgroundMark x1="85586" y1="89524" x2="85586" y2="89524"/>
                        <a14:backgroundMark x1="91441" y1="90476" x2="91441" y2="90476"/>
                        <a14:backgroundMark x1="67568" y1="88571" x2="67568" y2="88571"/>
                        <a14:backgroundMark x1="67568" y1="93333" x2="67568" y2="9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3614" y="1610163"/>
            <a:ext cx="904966" cy="428025"/>
          </a:xfrm>
          <a:prstGeom prst="rect">
            <a:avLst/>
          </a:prstGeom>
        </p:spPr>
      </p:pic>
      <p:pic>
        <p:nvPicPr>
          <p:cNvPr id="94" name="Imagem 93">
            <a:extLst>
              <a:ext uri="{FF2B5EF4-FFF2-40B4-BE49-F238E27FC236}">
                <a16:creationId xmlns:a16="http://schemas.microsoft.com/office/drawing/2014/main" id="{62081837-BD3F-B275-0FD2-05A8611392AE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18824" b="87059" l="9605" r="93220">
                        <a14:foregroundMark x1="44633" y1="23529" x2="44633" y2="23529"/>
                        <a14:foregroundMark x1="44633" y1="23529" x2="44633" y2="23529"/>
                        <a14:foregroundMark x1="44633" y1="30588" x2="44633" y2="30588"/>
                        <a14:foregroundMark x1="44633" y1="30588" x2="44633" y2="30588"/>
                        <a14:foregroundMark x1="44633" y1="32941" x2="44633" y2="32941"/>
                        <a14:foregroundMark x1="44633" y1="32941" x2="44633" y2="32941"/>
                        <a14:foregroundMark x1="44633" y1="32941" x2="44633" y2="32941"/>
                        <a14:foregroundMark x1="44633" y1="32941" x2="44633" y2="32941"/>
                        <a14:foregroundMark x1="44633" y1="32941" x2="44633" y2="32941"/>
                        <a14:foregroundMark x1="20339" y1="44706" x2="20339" y2="44706"/>
                        <a14:foregroundMark x1="20339" y1="43529" x2="20339" y2="43529"/>
                        <a14:foregroundMark x1="13559" y1="42353" x2="13559" y2="42353"/>
                        <a14:foregroundMark x1="13559" y1="42353" x2="13559" y2="42353"/>
                        <a14:foregroundMark x1="11299" y1="42353" x2="11299" y2="42353"/>
                        <a14:foregroundMark x1="11299" y1="42353" x2="11299" y2="42353"/>
                        <a14:foregroundMark x1="10734" y1="47059" x2="10734" y2="47059"/>
                        <a14:foregroundMark x1="10169" y1="47059" x2="10169" y2="47059"/>
                        <a14:foregroundMark x1="10169" y1="51765" x2="10169" y2="51765"/>
                        <a14:foregroundMark x1="10734" y1="51765" x2="10734" y2="51765"/>
                        <a14:foregroundMark x1="14689" y1="52941" x2="14689" y2="52941"/>
                        <a14:foregroundMark x1="14689" y1="52941" x2="14689" y2="52941"/>
                        <a14:foregroundMark x1="15254" y1="52941" x2="15254" y2="52941"/>
                        <a14:foregroundMark x1="15254" y1="52941" x2="15254" y2="52941"/>
                        <a14:foregroundMark x1="15254" y1="62353" x2="15254" y2="62353"/>
                        <a14:foregroundMark x1="15254" y1="62353" x2="15254" y2="62353"/>
                        <a14:foregroundMark x1="11864" y1="63529" x2="11864" y2="63529"/>
                        <a14:foregroundMark x1="11864" y1="63529" x2="11864" y2="63529"/>
                        <a14:foregroundMark x1="20339" y1="54118" x2="20339" y2="54118"/>
                        <a14:foregroundMark x1="20339" y1="54118" x2="20339" y2="54118"/>
                        <a14:foregroundMark x1="22034" y1="47059" x2="22034" y2="47059"/>
                        <a14:foregroundMark x1="22034" y1="47059" x2="22034" y2="47059"/>
                        <a14:foregroundMark x1="35593" y1="51765" x2="35593" y2="51765"/>
                        <a14:foregroundMark x1="35593" y1="51765" x2="35593" y2="51765"/>
                        <a14:foregroundMark x1="47458" y1="54118" x2="47458" y2="54118"/>
                        <a14:foregroundMark x1="47458" y1="54118" x2="47458" y2="54118"/>
                        <a14:foregroundMark x1="58757" y1="52941" x2="58757" y2="52941"/>
                        <a14:foregroundMark x1="58757" y1="52941" x2="58757" y2="52941"/>
                        <a14:foregroundMark x1="70621" y1="49412" x2="70621" y2="49412"/>
                        <a14:foregroundMark x1="70621" y1="49412" x2="70621" y2="49412"/>
                        <a14:foregroundMark x1="85876" y1="52941" x2="85876" y2="52941"/>
                        <a14:foregroundMark x1="85876" y1="52941" x2="85876" y2="52941"/>
                        <a14:foregroundMark x1="91525" y1="54118" x2="91525" y2="54118"/>
                        <a14:foregroundMark x1="91525" y1="54118" x2="91525" y2="54118"/>
                        <a14:foregroundMark x1="89831" y1="44706" x2="89831" y2="44706"/>
                        <a14:foregroundMark x1="89831" y1="44706" x2="89831" y2="44706"/>
                        <a14:foregroundMark x1="89266" y1="42353" x2="89266" y2="42353"/>
                        <a14:foregroundMark x1="89266" y1="42353" x2="89266" y2="42353"/>
                        <a14:foregroundMark x1="88136" y1="40000" x2="88136" y2="40000"/>
                        <a14:foregroundMark x1="88136" y1="40000" x2="88136" y2="40000"/>
                        <a14:foregroundMark x1="89831" y1="40000" x2="89831" y2="40000"/>
                        <a14:foregroundMark x1="90960" y1="42353" x2="90960" y2="42353"/>
                        <a14:foregroundMark x1="91525" y1="43529" x2="91525" y2="43529"/>
                        <a14:foregroundMark x1="87006" y1="42353" x2="87006" y2="42353"/>
                        <a14:foregroundMark x1="87006" y1="42353" x2="87006" y2="42353"/>
                        <a14:foregroundMark x1="87006" y1="42353" x2="87006" y2="42353"/>
                        <a14:foregroundMark x1="84181" y1="42353" x2="84181" y2="42353"/>
                        <a14:foregroundMark x1="39548" y1="81176" x2="39548" y2="81176"/>
                        <a14:foregroundMark x1="39548" y1="81176" x2="39548" y2="81176"/>
                        <a14:foregroundMark x1="37853" y1="78824" x2="37853" y2="78824"/>
                        <a14:foregroundMark x1="44068" y1="78824" x2="44068" y2="78824"/>
                        <a14:foregroundMark x1="44633" y1="78824" x2="45198" y2="80000"/>
                        <a14:foregroundMark x1="45763" y1="80000" x2="45763" y2="80000"/>
                        <a14:foregroundMark x1="48023" y1="81176" x2="48023" y2="81176"/>
                        <a14:foregroundMark x1="53107" y1="80000" x2="53107" y2="80000"/>
                        <a14:foregroundMark x1="53107" y1="80000" x2="53107" y2="80000"/>
                        <a14:foregroundMark x1="53672" y1="80000" x2="54237" y2="81176"/>
                        <a14:foregroundMark x1="56497" y1="81176" x2="60452" y2="81176"/>
                        <a14:foregroundMark x1="61017" y1="81176" x2="61582" y2="81176"/>
                        <a14:foregroundMark x1="64407" y1="80000" x2="64407" y2="80000"/>
                        <a14:foregroundMark x1="66102" y1="80000" x2="66102" y2="80000"/>
                        <a14:foregroundMark x1="67232" y1="80000" x2="67232" y2="80000"/>
                        <a14:foregroundMark x1="78531" y1="82353" x2="78531" y2="82353"/>
                        <a14:foregroundMark x1="77966" y1="82353" x2="77966" y2="82353"/>
                        <a14:foregroundMark x1="77401" y1="82353" x2="77401" y2="82353"/>
                        <a14:foregroundMark x1="75706" y1="81176" x2="75706" y2="81176"/>
                        <a14:foregroundMark x1="73446" y1="81176" x2="73446" y2="81176"/>
                        <a14:foregroundMark x1="73446" y1="82353" x2="73446" y2="82353"/>
                        <a14:foregroundMark x1="71751" y1="82353" x2="71751" y2="82353"/>
                        <a14:foregroundMark x1="70056" y1="82353" x2="70056" y2="82353"/>
                        <a14:foregroundMark x1="70056" y1="82353" x2="70056" y2="82353"/>
                        <a14:foregroundMark x1="63277" y1="82353" x2="63277" y2="82353"/>
                        <a14:foregroundMark x1="63277" y1="82353" x2="63277" y2="82353"/>
                        <a14:foregroundMark x1="63277" y1="82353" x2="63277" y2="82353"/>
                        <a14:foregroundMark x1="61017" y1="82353" x2="61017" y2="82353"/>
                        <a14:foregroundMark x1="54802" y1="82353" x2="47458" y2="85882"/>
                        <a14:foregroundMark x1="45198" y1="82353" x2="45198" y2="82353"/>
                        <a14:foregroundMark x1="43503" y1="82353" x2="43503" y2="82353"/>
                        <a14:foregroundMark x1="43503" y1="81176" x2="43503" y2="81176"/>
                        <a14:foregroundMark x1="40678" y1="81176" x2="40678" y2="81176"/>
                        <a14:foregroundMark x1="40678" y1="81176" x2="40678" y2="81176"/>
                        <a14:foregroundMark x1="38418" y1="81176" x2="38418" y2="81176"/>
                        <a14:foregroundMark x1="38418" y1="81176" x2="38418" y2="81176"/>
                        <a14:foregroundMark x1="38418" y1="81176" x2="37288" y2="82353"/>
                        <a14:foregroundMark x1="36158" y1="82353" x2="34463" y2="81176"/>
                        <a14:foregroundMark x1="61582" y1="76471" x2="61582" y2="76471"/>
                        <a14:foregroundMark x1="61582" y1="76471" x2="61017" y2="78824"/>
                        <a14:foregroundMark x1="51977" y1="81176" x2="51977" y2="81176"/>
                        <a14:foregroundMark x1="51977" y1="81176" x2="51977" y2="81176"/>
                        <a14:foregroundMark x1="41243" y1="81176" x2="41243" y2="81176"/>
                        <a14:foregroundMark x1="35028" y1="75294" x2="35028" y2="75294"/>
                        <a14:foregroundMark x1="41808" y1="83529" x2="41808" y2="83529"/>
                        <a14:foregroundMark x1="45198" y1="83529" x2="45198" y2="83529"/>
                        <a14:foregroundMark x1="42938" y1="83529" x2="42938" y2="83529"/>
                        <a14:foregroundMark x1="42938" y1="83529" x2="42938" y2="83529"/>
                        <a14:foregroundMark x1="40678" y1="84706" x2="40678" y2="84706"/>
                        <a14:foregroundMark x1="40678" y1="84706" x2="40678" y2="84706"/>
                        <a14:foregroundMark x1="38983" y1="84706" x2="38983" y2="84706"/>
                        <a14:foregroundMark x1="38418" y1="84706" x2="38418" y2="84706"/>
                        <a14:foregroundMark x1="50282" y1="82353" x2="50282" y2="82353"/>
                        <a14:foregroundMark x1="52542" y1="85882" x2="53107" y2="85882"/>
                        <a14:foregroundMark x1="54237" y1="85882" x2="54237" y2="85882"/>
                        <a14:foregroundMark x1="57062" y1="85882" x2="57062" y2="85882"/>
                        <a14:foregroundMark x1="58192" y1="84706" x2="58192" y2="84706"/>
                        <a14:foregroundMark x1="64407" y1="84706" x2="64407" y2="84706"/>
                        <a14:foregroundMark x1="61582" y1="85882" x2="61582" y2="85882"/>
                        <a14:foregroundMark x1="62147" y1="85882" x2="65537" y2="85882"/>
                        <a14:foregroundMark x1="68927" y1="83529" x2="68927" y2="83529"/>
                        <a14:foregroundMark x1="70056" y1="83529" x2="70056" y2="83529"/>
                        <a14:foregroundMark x1="72881" y1="83529" x2="73446" y2="83529"/>
                        <a14:foregroundMark x1="70056" y1="85882" x2="70056" y2="85882"/>
                        <a14:foregroundMark x1="72881" y1="87059" x2="72881" y2="87059"/>
                        <a14:foregroundMark x1="74576" y1="85882" x2="76271" y2="85882"/>
                        <a14:foregroundMark x1="77401" y1="85882" x2="77401" y2="85882"/>
                        <a14:foregroundMark x1="77966" y1="84706" x2="77966" y2="84706"/>
                        <a14:foregroundMark x1="78531" y1="85882" x2="78531" y2="85882"/>
                        <a14:foregroundMark x1="79096" y1="83529" x2="79096" y2="83529"/>
                        <a14:foregroundMark x1="79096" y1="83529" x2="79096" y2="83529"/>
                        <a14:foregroundMark x1="80791" y1="81176" x2="80791" y2="81176"/>
                        <a14:foregroundMark x1="78531" y1="81176" x2="78531" y2="81176"/>
                        <a14:foregroundMark x1="79661" y1="78824" x2="79661" y2="78824"/>
                        <a14:foregroundMark x1="79096" y1="83529" x2="79661" y2="84706"/>
                        <a14:foregroundMark x1="79661" y1="85882" x2="79661" y2="85882"/>
                        <a14:foregroundMark x1="80226" y1="80000" x2="80226" y2="80000"/>
                        <a14:foregroundMark x1="80791" y1="78824" x2="80791" y2="78824"/>
                        <a14:foregroundMark x1="80226" y1="76471" x2="80226" y2="76471"/>
                        <a14:foregroundMark x1="93220" y1="47059" x2="93220" y2="47059"/>
                        <a14:foregroundMark x1="93220" y1="47059" x2="93220" y2="47059"/>
                      </a14:backgroundRemoval>
                    </a14:imgEffect>
                  </a14:imgLayer>
                </a14:imgProps>
              </a:ext>
            </a:extLst>
          </a:blip>
          <a:srcRect l="5725" t="11132" r="4157" b="5928"/>
          <a:stretch/>
        </p:blipFill>
        <p:spPr>
          <a:xfrm>
            <a:off x="7576116" y="5413657"/>
            <a:ext cx="756331" cy="334279"/>
          </a:xfrm>
          <a:prstGeom prst="rect">
            <a:avLst/>
          </a:prstGeom>
        </p:spPr>
      </p:pic>
      <p:pic>
        <p:nvPicPr>
          <p:cNvPr id="96" name="Imagem 95">
            <a:extLst>
              <a:ext uri="{FF2B5EF4-FFF2-40B4-BE49-F238E27FC236}">
                <a16:creationId xmlns:a16="http://schemas.microsoft.com/office/drawing/2014/main" id="{1DF99130-2387-E385-CED6-1EDE11E029D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10000" b="90625" l="9836" r="89617">
                        <a14:foregroundMark x1="42077" y1="19375" x2="42077" y2="19375"/>
                        <a14:foregroundMark x1="17486" y1="37500" x2="17486" y2="37500"/>
                        <a14:foregroundMark x1="31148" y1="66250" x2="31148" y2="66250"/>
                        <a14:foregroundMark x1="72678" y1="60625" x2="72678" y2="60625"/>
                        <a14:foregroundMark x1="81421" y1="88125" x2="81421" y2="88125"/>
                        <a14:foregroundMark x1="70492" y1="90625" x2="70492" y2="90625"/>
                        <a14:foregroundMark x1="56284" y1="86250" x2="14754" y2="84375"/>
                        <a14:foregroundMark x1="15301" y1="88125" x2="15301" y2="88125"/>
                        <a14:foregroundMark x1="15301" y1="84375" x2="15301" y2="84375"/>
                        <a14:foregroundMark x1="27869" y1="89375" x2="27869" y2="89375"/>
                        <a14:foregroundMark x1="44262" y1="90000" x2="44262" y2="90000"/>
                        <a14:foregroundMark x1="51913" y1="90000" x2="51913" y2="90000"/>
                        <a14:foregroundMark x1="63388" y1="90000" x2="63388" y2="9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3678" y="5384438"/>
            <a:ext cx="475003" cy="415303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62B92425-A2AD-9BFB-9937-8F607222A312}"/>
              </a:ext>
            </a:extLst>
          </p:cNvPr>
          <p:cNvPicPr>
            <a:picLocks noChangeAspect="1"/>
          </p:cNvPicPr>
          <p:nvPr/>
        </p:nvPicPr>
        <p:blipFill>
          <a:blip r:embed="rId37"/>
          <a:srcRect/>
          <a:stretch/>
        </p:blipFill>
        <p:spPr>
          <a:xfrm>
            <a:off x="1075799" y="3537388"/>
            <a:ext cx="571412" cy="478978"/>
          </a:xfrm>
          <a:prstGeom prst="rect">
            <a:avLst/>
          </a:prstGeom>
        </p:spPr>
      </p:pic>
      <p:pic>
        <p:nvPicPr>
          <p:cNvPr id="100" name="Imagem 99">
            <a:extLst>
              <a:ext uri="{FF2B5EF4-FFF2-40B4-BE49-F238E27FC236}">
                <a16:creationId xmlns:a16="http://schemas.microsoft.com/office/drawing/2014/main" id="{3CB2BD6E-AD3A-A337-64D4-EF43CB7AA01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4372" b="90164" l="350" r="94406">
                        <a14:foregroundMark x1="11888" y1="43716" x2="11888" y2="43716"/>
                        <a14:foregroundMark x1="11888" y1="43716" x2="11888" y2="43716"/>
                        <a14:foregroundMark x1="10140" y1="42623" x2="10140" y2="42623"/>
                        <a14:foregroundMark x1="10140" y1="32787" x2="5245" y2="39344"/>
                        <a14:foregroundMark x1="19231" y1="41530" x2="23951" y2="60109"/>
                        <a14:foregroundMark x1="34965" y1="39344" x2="34790" y2="73770"/>
                        <a14:foregroundMark x1="43881" y1="75410" x2="90385" y2="43169"/>
                        <a14:foregroundMark x1="90385" y1="43169" x2="44406" y2="76503"/>
                        <a14:foregroundMark x1="44406" y1="76503" x2="69231" y2="28962"/>
                        <a14:foregroundMark x1="41084" y1="19672" x2="350" y2="8197"/>
                        <a14:foregroundMark x1="9965" y1="41530" x2="4371" y2="66120"/>
                        <a14:foregroundMark x1="19056" y1="40437" x2="22378" y2="73770"/>
                        <a14:foregroundMark x1="11189" y1="43169" x2="11189" y2="43169"/>
                        <a14:foregroundMark x1="11888" y1="55738" x2="11888" y2="55738"/>
                        <a14:foregroundMark x1="11189" y1="55191" x2="11189" y2="55191"/>
                        <a14:foregroundMark x1="4720" y1="38251" x2="4720" y2="38251"/>
                        <a14:foregroundMark x1="3846" y1="43169" x2="3846" y2="43169"/>
                        <a14:foregroundMark x1="3846" y1="44262" x2="3846" y2="44262"/>
                        <a14:foregroundMark x1="3846" y1="44809" x2="3671" y2="50273"/>
                        <a14:foregroundMark x1="3497" y1="51366" x2="3497" y2="51366"/>
                        <a14:foregroundMark x1="3497" y1="54645" x2="3497" y2="54645"/>
                        <a14:foregroundMark x1="3671" y1="62295" x2="3671" y2="62295"/>
                        <a14:foregroundMark x1="4021" y1="68852" x2="4021" y2="68852"/>
                        <a14:foregroundMark x1="4895" y1="71038" x2="4895" y2="71038"/>
                        <a14:foregroundMark x1="5070" y1="71585" x2="5594" y2="72131"/>
                        <a14:foregroundMark x1="6469" y1="72678" x2="6469" y2="72678"/>
                        <a14:foregroundMark x1="7343" y1="72678" x2="7343" y2="72678"/>
                        <a14:foregroundMark x1="8217" y1="73224" x2="8217" y2="73224"/>
                        <a14:foregroundMark x1="9790" y1="74317" x2="9790" y2="74317"/>
                        <a14:foregroundMark x1="10490" y1="74317" x2="10490" y2="74317"/>
                        <a14:foregroundMark x1="10664" y1="71585" x2="10664" y2="71585"/>
                        <a14:foregroundMark x1="10664" y1="71038" x2="10664" y2="71038"/>
                        <a14:foregroundMark x1="11189" y1="66120" x2="11189" y2="66120"/>
                        <a14:foregroundMark x1="11713" y1="63934" x2="11713" y2="63934"/>
                        <a14:foregroundMark x1="11713" y1="63388" x2="12587" y2="76503"/>
                        <a14:foregroundMark x1="12587" y1="76503" x2="12587" y2="76503"/>
                        <a14:foregroundMark x1="12587" y1="77049" x2="12238" y2="79235"/>
                        <a14:foregroundMark x1="11364" y1="80328" x2="11364" y2="80328"/>
                        <a14:foregroundMark x1="11364" y1="80328" x2="10315" y2="84699"/>
                        <a14:foregroundMark x1="9790" y1="85246" x2="9790" y2="85246"/>
                        <a14:foregroundMark x1="9790" y1="85246" x2="9790" y2="85246"/>
                        <a14:foregroundMark x1="8042" y1="86339" x2="8042" y2="86339"/>
                        <a14:foregroundMark x1="7168" y1="87978" x2="5594" y2="90164"/>
                        <a14:foregroundMark x1="5245" y1="90710" x2="5245" y2="90710"/>
                        <a14:foregroundMark x1="5245" y1="90710" x2="5245" y2="90710"/>
                        <a14:foregroundMark x1="4720" y1="90164" x2="4021" y2="88525"/>
                        <a14:foregroundMark x1="3147" y1="85792" x2="3147" y2="85792"/>
                        <a14:foregroundMark x1="17308" y1="56284" x2="17308" y2="56284"/>
                        <a14:foregroundMark x1="17308" y1="56284" x2="17308" y2="56284"/>
                        <a14:foregroundMark x1="16958" y1="54645" x2="16958" y2="54645"/>
                        <a14:foregroundMark x1="16783" y1="45902" x2="16783" y2="45902"/>
                        <a14:foregroundMark x1="18182" y1="41530" x2="20455" y2="38798"/>
                        <a14:foregroundMark x1="21853" y1="36066" x2="21853" y2="36066"/>
                        <a14:foregroundMark x1="21853" y1="36066" x2="21853" y2="36066"/>
                        <a14:foregroundMark x1="21853" y1="36066" x2="21853" y2="36066"/>
                        <a14:foregroundMark x1="31119" y1="53552" x2="31119" y2="53552"/>
                        <a14:foregroundMark x1="30420" y1="48634" x2="30420" y2="48634"/>
                        <a14:foregroundMark x1="30420" y1="48087" x2="30420" y2="48087"/>
                        <a14:foregroundMark x1="30769" y1="46448" x2="31119" y2="44809"/>
                        <a14:foregroundMark x1="31294" y1="43716" x2="31294" y2="43716"/>
                        <a14:foregroundMark x1="32168" y1="40437" x2="32168" y2="40437"/>
                        <a14:foregroundMark x1="33392" y1="38798" x2="35839" y2="38798"/>
                        <a14:foregroundMark x1="35839" y1="38798" x2="35839" y2="38798"/>
                        <a14:foregroundMark x1="37937" y1="42077" x2="37937" y2="42077"/>
                        <a14:foregroundMark x1="38811" y1="51366" x2="38811" y2="51366"/>
                        <a14:foregroundMark x1="38811" y1="51366" x2="38811" y2="51366"/>
                        <a14:foregroundMark x1="94406" y1="61749" x2="94406" y2="61749"/>
                        <a14:foregroundMark x1="90385" y1="75956" x2="90385" y2="75956"/>
                        <a14:foregroundMark x1="35315" y1="18579" x2="3147" y2="18033"/>
                        <a14:foregroundMark x1="11538" y1="25683" x2="43182" y2="18033"/>
                        <a14:foregroundMark x1="41958" y1="21858" x2="13636" y2="14208"/>
                        <a14:foregroundMark x1="11538" y1="25683" x2="2797" y2="14754"/>
                        <a14:foregroundMark x1="4371" y1="22404" x2="4371" y2="22404"/>
                        <a14:foregroundMark x1="29720" y1="4372" x2="29720" y2="4372"/>
                        <a14:foregroundMark x1="30769" y1="8743" x2="30769" y2="8743"/>
                        <a14:foregroundMark x1="31119" y1="8743" x2="29196" y2="13661"/>
                        <a14:foregroundMark x1="30769" y1="10929" x2="30769" y2="10929"/>
                        <a14:foregroundMark x1="30769" y1="10383" x2="30769" y2="10383"/>
                        <a14:foregroundMark x1="34091" y1="10383" x2="34441" y2="12022"/>
                        <a14:foregroundMark x1="35315" y1="10929" x2="35315" y2="10929"/>
                        <a14:foregroundMark x1="35664" y1="10929" x2="35664" y2="10929"/>
                        <a14:foregroundMark x1="35839" y1="10929" x2="35839" y2="10929"/>
                        <a14:foregroundMark x1="30245" y1="16393" x2="29720" y2="15847"/>
                        <a14:foregroundMark x1="25000" y1="10929" x2="25000" y2="10929"/>
                        <a14:foregroundMark x1="23951" y1="9290" x2="23951" y2="9290"/>
                        <a14:foregroundMark x1="22203" y1="8197" x2="22203" y2="8197"/>
                        <a14:foregroundMark x1="21853" y1="8743" x2="31119" y2="7650"/>
                        <a14:foregroundMark x1="23077" y1="11475" x2="23077" y2="11475"/>
                        <a14:foregroundMark x1="19580" y1="9290" x2="19580" y2="9290"/>
                        <a14:foregroundMark x1="19056" y1="9290" x2="19056" y2="9290"/>
                        <a14:foregroundMark x1="17657" y1="10383" x2="17657" y2="10383"/>
                        <a14:foregroundMark x1="17308" y1="10929" x2="17308" y2="10929"/>
                        <a14:foregroundMark x1="15385" y1="10929" x2="15385" y2="10929"/>
                        <a14:foregroundMark x1="15385" y1="10929" x2="15385" y2="10929"/>
                        <a14:foregroundMark x1="11888" y1="8743" x2="11888" y2="8743"/>
                        <a14:foregroundMark x1="11888" y1="8743" x2="11888" y2="8743"/>
                        <a14:foregroundMark x1="13986" y1="9836" x2="13986" y2="9836"/>
                        <a14:foregroundMark x1="14161" y1="10383" x2="14161" y2="10383"/>
                        <a14:foregroundMark x1="15210" y1="9290" x2="15210" y2="9290"/>
                        <a14:foregroundMark x1="15210" y1="9290" x2="15210" y2="9290"/>
                        <a14:foregroundMark x1="15210" y1="9290" x2="15210" y2="9290"/>
                        <a14:foregroundMark x1="13636" y1="9290" x2="13636" y2="9290"/>
                        <a14:foregroundMark x1="13112" y1="9290" x2="13112" y2="9290"/>
                        <a14:foregroundMark x1="11538" y1="7104" x2="11538" y2="7104"/>
                        <a14:foregroundMark x1="11014" y1="7104" x2="11014" y2="7104"/>
                        <a14:foregroundMark x1="10839" y1="8197" x2="9965" y2="10383"/>
                        <a14:foregroundMark x1="9965" y1="10383" x2="9965" y2="10383"/>
                        <a14:foregroundMark x1="8566" y1="10383" x2="8566" y2="10383"/>
                        <a14:foregroundMark x1="7692" y1="10383" x2="7692" y2="10383"/>
                        <a14:foregroundMark x1="6818" y1="10383" x2="6818" y2="10383"/>
                        <a14:foregroundMark x1="5944" y1="10383" x2="5944" y2="10383"/>
                        <a14:foregroundMark x1="7343" y1="8197" x2="7343" y2="8197"/>
                        <a14:foregroundMark x1="7517" y1="8197" x2="8042" y2="9290"/>
                        <a14:foregroundMark x1="8741" y1="8197" x2="8741" y2="8197"/>
                        <a14:foregroundMark x1="8042" y1="19126" x2="8042" y2="19126"/>
                        <a14:foregroundMark x1="8042" y1="19126" x2="8042" y2="19126"/>
                        <a14:foregroundMark x1="7343" y1="21311" x2="7343" y2="21311"/>
                        <a14:foregroundMark x1="7343" y1="21311" x2="7343" y2="213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8476" y="4588353"/>
            <a:ext cx="1052153" cy="336616"/>
          </a:xfrm>
          <a:prstGeom prst="rect">
            <a:avLst/>
          </a:prstGeom>
        </p:spPr>
      </p:pic>
      <p:pic>
        <p:nvPicPr>
          <p:cNvPr id="103" name="Imagem 102">
            <a:extLst>
              <a:ext uri="{FF2B5EF4-FFF2-40B4-BE49-F238E27FC236}">
                <a16:creationId xmlns:a16="http://schemas.microsoft.com/office/drawing/2014/main" id="{8940D719-7DB3-C25A-B222-646E4816A2D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9868" b="89474" l="8696" r="89855">
                        <a14:foregroundMark x1="50242" y1="12500" x2="50242" y2="12500"/>
                        <a14:foregroundMark x1="8696" y1="75658" x2="8696" y2="75658"/>
                        <a14:foregroundMark x1="27536" y1="73684" x2="27536" y2="73684"/>
                        <a14:foregroundMark x1="38164" y1="73684" x2="38164" y2="73684"/>
                        <a14:foregroundMark x1="53623" y1="72368" x2="53623" y2="72368"/>
                        <a14:foregroundMark x1="68116" y1="75000" x2="68116" y2="75000"/>
                        <a14:foregroundMark x1="83575" y1="75658" x2="83575" y2="75658"/>
                        <a14:foregroundMark x1="62319" y1="53289" x2="62319" y2="53289"/>
                        <a14:foregroundMark x1="40580" y1="53947" x2="40580" y2="53947"/>
                        <a14:foregroundMark x1="35266" y1="51974" x2="34783" y2="53289"/>
                        <a14:foregroundMark x1="34783" y1="56579" x2="34783" y2="56579"/>
                        <a14:foregroundMark x1="65700" y1="23684" x2="65700" y2="23684"/>
                        <a14:foregroundMark x1="65700" y1="38158" x2="65700" y2="38158"/>
                        <a14:foregroundMark x1="63768" y1="51316" x2="63768" y2="51316"/>
                        <a14:foregroundMark x1="47343" y1="55921" x2="47343" y2="55921"/>
                        <a14:foregroundMark x1="36715" y1="56579" x2="36715" y2="56579"/>
                        <a14:foregroundMark x1="35266" y1="56579" x2="35266" y2="56579"/>
                        <a14:foregroundMark x1="35749" y1="57895" x2="35749" y2="57895"/>
                        <a14:foregroundMark x1="36715" y1="55263" x2="36715" y2="552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3310" y="4492780"/>
            <a:ext cx="712186" cy="522957"/>
          </a:xfrm>
          <a:prstGeom prst="rect">
            <a:avLst/>
          </a:prstGeom>
        </p:spPr>
      </p:pic>
      <p:pic>
        <p:nvPicPr>
          <p:cNvPr id="104" name="Imagem 76">
            <a:extLst>
              <a:ext uri="{FF2B5EF4-FFF2-40B4-BE49-F238E27FC236}">
                <a16:creationId xmlns:a16="http://schemas.microsoft.com/office/drawing/2014/main" id="{468A73AF-64C5-F2EF-26F0-1655BC467B47}"/>
              </a:ext>
            </a:extLst>
          </p:cNvPr>
          <p:cNvPicPr>
            <a:picLocks noChangeAspect="1"/>
          </p:cNvPicPr>
          <p:nvPr/>
        </p:nvPicPr>
        <p:blipFill rotWithShape="1"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03" t="26377" r="14504" b="26377"/>
          <a:stretch/>
        </p:blipFill>
        <p:spPr>
          <a:xfrm>
            <a:off x="5771346" y="1568390"/>
            <a:ext cx="899029" cy="428026"/>
          </a:xfrm>
          <a:prstGeom prst="rect">
            <a:avLst/>
          </a:prstGeom>
        </p:spPr>
      </p:pic>
      <p:pic>
        <p:nvPicPr>
          <p:cNvPr id="105" name="Imagem 104">
            <a:extLst>
              <a:ext uri="{FF2B5EF4-FFF2-40B4-BE49-F238E27FC236}">
                <a16:creationId xmlns:a16="http://schemas.microsoft.com/office/drawing/2014/main" id="{7C05EC63-0F80-652E-E0C5-E36898414611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1613" b="87097" l="6882" r="95269">
                        <a14:foregroundMark x1="6882" y1="60000" x2="6882" y2="60000"/>
                        <a14:foregroundMark x1="7097" y1="60000" x2="7097" y2="60000"/>
                        <a14:foregroundMark x1="17204" y1="17419" x2="17204" y2="17419"/>
                        <a14:foregroundMark x1="17204" y1="17419" x2="17204" y2="17419"/>
                        <a14:foregroundMark x1="22151" y1="42581" x2="22151" y2="42581"/>
                        <a14:foregroundMark x1="24731" y1="29677" x2="24731" y2="29677"/>
                        <a14:foregroundMark x1="34839" y1="44516" x2="34839" y2="44516"/>
                        <a14:foregroundMark x1="35269" y1="44516" x2="35269" y2="44516"/>
                        <a14:foregroundMark x1="35269" y1="44516" x2="35269" y2="44516"/>
                        <a14:foregroundMark x1="42366" y1="45161" x2="42366" y2="45161"/>
                        <a14:foregroundMark x1="42366" y1="45161" x2="42366" y2="45161"/>
                        <a14:foregroundMark x1="42366" y1="45161" x2="42366" y2="45161"/>
                        <a14:foregroundMark x1="42366" y1="45161" x2="42366" y2="45161"/>
                        <a14:foregroundMark x1="42366" y1="44516" x2="42366" y2="44516"/>
                        <a14:foregroundMark x1="42366" y1="44516" x2="42366" y2="44516"/>
                        <a14:foregroundMark x1="59140" y1="50968" x2="59140" y2="50968"/>
                        <a14:foregroundMark x1="59140" y1="50323" x2="59140" y2="50323"/>
                        <a14:foregroundMark x1="59140" y1="50323" x2="59140" y2="50323"/>
                        <a14:foregroundMark x1="68387" y1="51613" x2="68387" y2="51613"/>
                        <a14:foregroundMark x1="68602" y1="51613" x2="68602" y2="51613"/>
                        <a14:foregroundMark x1="68602" y1="51613" x2="68602" y2="51613"/>
                        <a14:foregroundMark x1="68602" y1="51613" x2="68602" y2="51613"/>
                        <a14:foregroundMark x1="81720" y1="49032" x2="81720" y2="49032"/>
                        <a14:foregroundMark x1="81720" y1="49032" x2="81720" y2="49032"/>
                        <a14:foregroundMark x1="81720" y1="49032" x2="81720" y2="49032"/>
                        <a14:foregroundMark x1="81935" y1="49032" x2="81935" y2="49032"/>
                        <a14:foregroundMark x1="81935" y1="49032" x2="81935" y2="49032"/>
                        <a14:foregroundMark x1="91613" y1="50968" x2="91613" y2="50968"/>
                        <a14:foregroundMark x1="91613" y1="50968" x2="91613" y2="50968"/>
                        <a14:foregroundMark x1="91613" y1="50968" x2="91613" y2="50968"/>
                        <a14:foregroundMark x1="91613" y1="50968" x2="91613" y2="50968"/>
                        <a14:foregroundMark x1="91613" y1="50968" x2="91613" y2="50968"/>
                        <a14:foregroundMark x1="93333" y1="57419" x2="94194" y2="60000"/>
                        <a14:foregroundMark x1="95269" y1="68387" x2="95269" y2="68387"/>
                      </a14:backgroundRemoval>
                    </a14:imgEffect>
                  </a14:imgLayer>
                </a14:imgProps>
              </a:ext>
            </a:extLst>
          </a:blip>
          <a:srcRect t="3123" b="3044"/>
          <a:stretch/>
        </p:blipFill>
        <p:spPr>
          <a:xfrm>
            <a:off x="5746305" y="3625074"/>
            <a:ext cx="1022671" cy="319865"/>
          </a:xfrm>
          <a:prstGeom prst="rect">
            <a:avLst/>
          </a:prstGeom>
        </p:spPr>
      </p:pic>
      <p:pic>
        <p:nvPicPr>
          <p:cNvPr id="110" name="Imagem 109">
            <a:extLst>
              <a:ext uri="{FF2B5EF4-FFF2-40B4-BE49-F238E27FC236}">
                <a16:creationId xmlns:a16="http://schemas.microsoft.com/office/drawing/2014/main" id="{BF605767-3ECF-D774-6DE0-FADAFC4AD20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ackgroundRemoval t="9483" b="87069" l="226" r="95485">
                        <a14:foregroundMark x1="14447" y1="24138" x2="14447" y2="24138"/>
                        <a14:foregroundMark x1="14447" y1="24138" x2="14447" y2="24138"/>
                        <a14:foregroundMark x1="14447" y1="24138" x2="14447" y2="24138"/>
                        <a14:foregroundMark x1="11061" y1="19828" x2="11061" y2="19828"/>
                        <a14:foregroundMark x1="11061" y1="19828" x2="11061" y2="19828"/>
                        <a14:foregroundMark x1="11061" y1="19828" x2="11061" y2="19828"/>
                        <a14:foregroundMark x1="8578" y1="20690" x2="8578" y2="20690"/>
                        <a14:foregroundMark x1="5643" y1="22414" x2="5643" y2="22414"/>
                        <a14:foregroundMark x1="5643" y1="22414" x2="5643" y2="22414"/>
                        <a14:foregroundMark x1="5643" y1="22414" x2="5643" y2="22414"/>
                        <a14:foregroundMark x1="5643" y1="22414" x2="5643" y2="22414"/>
                        <a14:foregroundMark x1="4515" y1="27586" x2="4515" y2="27586"/>
                        <a14:foregroundMark x1="3612" y1="35345" x2="3612" y2="35345"/>
                        <a14:foregroundMark x1="2935" y1="41379" x2="2935" y2="41379"/>
                        <a14:foregroundMark x1="2483" y1="46552" x2="2483" y2="46552"/>
                        <a14:foregroundMark x1="2483" y1="49138" x2="2483" y2="49138"/>
                        <a14:foregroundMark x1="2483" y1="58621" x2="2483" y2="58621"/>
                        <a14:foregroundMark x1="3386" y1="65517" x2="3386" y2="65517"/>
                        <a14:foregroundMark x1="5192" y1="79310" x2="5643" y2="82759"/>
                        <a14:foregroundMark x1="5643" y1="82759" x2="5643" y2="82759"/>
                        <a14:foregroundMark x1="8804" y1="86207" x2="8804" y2="86207"/>
                        <a14:foregroundMark x1="9255" y1="87069" x2="10384" y2="87931"/>
                        <a14:foregroundMark x1="12867" y1="86207" x2="12867" y2="86207"/>
                        <a14:foregroundMark x1="12867" y1="86207" x2="13544" y2="86207"/>
                        <a14:foregroundMark x1="15576" y1="86207" x2="15576" y2="86207"/>
                        <a14:foregroundMark x1="15576" y1="86207" x2="15576" y2="86207"/>
                        <a14:foregroundMark x1="17156" y1="83621" x2="18059" y2="81897"/>
                        <a14:foregroundMark x1="18736" y1="79310" x2="18736" y2="79310"/>
                        <a14:foregroundMark x1="19187" y1="72414" x2="19187" y2="72414"/>
                        <a14:foregroundMark x1="18962" y1="72414" x2="18962" y2="72414"/>
                        <a14:foregroundMark x1="16253" y1="74138" x2="16253" y2="74138"/>
                        <a14:foregroundMark x1="19639" y1="62069" x2="19639" y2="62069"/>
                        <a14:foregroundMark x1="19639" y1="62069" x2="19639" y2="62069"/>
                        <a14:foregroundMark x1="20767" y1="52586" x2="20767" y2="52586"/>
                        <a14:foregroundMark x1="20767" y1="52586" x2="20767" y2="52586"/>
                        <a14:foregroundMark x1="20767" y1="45690" x2="20767" y2="43966"/>
                        <a14:foregroundMark x1="20767" y1="36207" x2="20316" y2="31897"/>
                        <a14:foregroundMark x1="13770" y1="18966" x2="13770" y2="18966"/>
                        <a14:foregroundMark x1="9481" y1="22414" x2="9029" y2="24138"/>
                        <a14:foregroundMark x1="5192" y1="26724" x2="5192" y2="26724"/>
                        <a14:foregroundMark x1="3386" y1="32759" x2="3386" y2="32759"/>
                        <a14:foregroundMark x1="2935" y1="35345" x2="2935" y2="35345"/>
                        <a14:foregroundMark x1="2032" y1="43103" x2="1806" y2="46552"/>
                        <a14:foregroundMark x1="226" y1="52586" x2="226" y2="52586"/>
                        <a14:foregroundMark x1="226" y1="52586" x2="226" y2="52586"/>
                        <a14:foregroundMark x1="226" y1="52586" x2="226" y2="52586"/>
                        <a14:foregroundMark x1="8352" y1="65517" x2="8804" y2="67241"/>
                        <a14:foregroundMark x1="9255" y1="67241" x2="9255" y2="67241"/>
                        <a14:foregroundMark x1="14447" y1="73276" x2="14447" y2="73276"/>
                        <a14:foregroundMark x1="15801" y1="75862" x2="15801" y2="75862"/>
                        <a14:foregroundMark x1="18510" y1="68966" x2="18510" y2="68966"/>
                        <a14:foregroundMark x1="18962" y1="62069" x2="18962" y2="62069"/>
                        <a14:foregroundMark x1="18962" y1="62069" x2="18962" y2="62069"/>
                        <a14:foregroundMark x1="29571" y1="43966" x2="29571" y2="43966"/>
                        <a14:foregroundMark x1="29571" y1="43966" x2="29571" y2="43966"/>
                        <a14:foregroundMark x1="32280" y1="57759" x2="32280" y2="57759"/>
                        <a14:foregroundMark x1="32280" y1="57759" x2="32280" y2="57759"/>
                        <a14:foregroundMark x1="32280" y1="52586" x2="32280" y2="52586"/>
                        <a14:foregroundMark x1="32280" y1="52586" x2="32280" y2="52586"/>
                        <a14:foregroundMark x1="32731" y1="45690" x2="32731" y2="45690"/>
                        <a14:foregroundMark x1="32731" y1="45690" x2="32731" y2="45690"/>
                        <a14:foregroundMark x1="34312" y1="45690" x2="34312" y2="45690"/>
                        <a14:foregroundMark x1="34537" y1="44828" x2="34537" y2="44828"/>
                        <a14:foregroundMark x1="39729" y1="43966" x2="39729" y2="43966"/>
                        <a14:foregroundMark x1="39955" y1="43966" x2="40406" y2="45690"/>
                        <a14:foregroundMark x1="44470" y1="62069" x2="44470" y2="62069"/>
                        <a14:foregroundMark x1="44470" y1="62069" x2="44470" y2="62069"/>
                        <a14:foregroundMark x1="44921" y1="55172" x2="44921" y2="55172"/>
                        <a14:foregroundMark x1="44921" y1="55172" x2="44921" y2="55172"/>
                        <a14:foregroundMark x1="51919" y1="50000" x2="51919" y2="50000"/>
                        <a14:foregroundMark x1="51919" y1="50000" x2="51919" y2="50000"/>
                        <a14:foregroundMark x1="57562" y1="36207" x2="57562" y2="36207"/>
                        <a14:foregroundMark x1="57562" y1="36207" x2="57562" y2="36207"/>
                        <a14:foregroundMark x1="62528" y1="54310" x2="62528" y2="54310"/>
                        <a14:foregroundMark x1="62528" y1="54310" x2="62528" y2="54310"/>
                        <a14:foregroundMark x1="70203" y1="51724" x2="70203" y2="51724"/>
                        <a14:foregroundMark x1="70203" y1="51724" x2="70203" y2="51724"/>
                        <a14:foregroundMark x1="74266" y1="52586" x2="74266" y2="52586"/>
                        <a14:foregroundMark x1="74266" y1="52586" x2="74266" y2="52586"/>
                        <a14:foregroundMark x1="77201" y1="45690" x2="77201" y2="45690"/>
                        <a14:foregroundMark x1="77201" y1="45690" x2="77201" y2="45690"/>
                        <a14:foregroundMark x1="80587" y1="54310" x2="80587" y2="54310"/>
                        <a14:foregroundMark x1="80587" y1="54310" x2="80587" y2="54310"/>
                        <a14:foregroundMark x1="88036" y1="50862" x2="88036" y2="50862"/>
                        <a14:foregroundMark x1="88036" y1="50862" x2="88036" y2="50862"/>
                        <a14:foregroundMark x1="95485" y1="47414" x2="95485" y2="474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26421" y="5434567"/>
            <a:ext cx="1061875" cy="278053"/>
          </a:xfrm>
          <a:prstGeom prst="rect">
            <a:avLst/>
          </a:prstGeom>
        </p:spPr>
      </p:pic>
      <p:pic>
        <p:nvPicPr>
          <p:cNvPr id="112" name="Imagem 111">
            <a:extLst>
              <a:ext uri="{FF2B5EF4-FFF2-40B4-BE49-F238E27FC236}">
                <a16:creationId xmlns:a16="http://schemas.microsoft.com/office/drawing/2014/main" id="{C881D713-B6D6-E079-00A0-D9154F017E7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9091" b="88312" l="2381" r="96032">
                        <a14:foregroundMark x1="30556" y1="46753" x2="30556" y2="46753"/>
                        <a14:foregroundMark x1="30556" y1="46753" x2="30556" y2="46753"/>
                        <a14:foregroundMark x1="30556" y1="46753" x2="30556" y2="46753"/>
                        <a14:foregroundMark x1="34524" y1="62338" x2="34524" y2="62338"/>
                        <a14:foregroundMark x1="34524" y1="62338" x2="34524" y2="62338"/>
                        <a14:foregroundMark x1="41270" y1="45455" x2="41270" y2="45455"/>
                        <a14:foregroundMark x1="41270" y1="44156" x2="41270" y2="44156"/>
                        <a14:foregroundMark x1="41270" y1="44156" x2="41270" y2="44156"/>
                        <a14:foregroundMark x1="48413" y1="55844" x2="48413" y2="55844"/>
                        <a14:foregroundMark x1="48413" y1="55844" x2="48413" y2="55844"/>
                        <a14:foregroundMark x1="57540" y1="54545" x2="57540" y2="54545"/>
                        <a14:foregroundMark x1="57540" y1="54545" x2="57540" y2="54545"/>
                        <a14:foregroundMark x1="65476" y1="54545" x2="65476" y2="54545"/>
                        <a14:foregroundMark x1="65476" y1="54545" x2="65476" y2="54545"/>
                        <a14:foregroundMark x1="75397" y1="53247" x2="75397" y2="53247"/>
                        <a14:foregroundMark x1="75397" y1="53247" x2="75397" y2="53247"/>
                        <a14:foregroundMark x1="75397" y1="53247" x2="75397" y2="53247"/>
                        <a14:foregroundMark x1="84921" y1="57143" x2="84921" y2="57143"/>
                        <a14:foregroundMark x1="84921" y1="57143" x2="84921" y2="57143"/>
                        <a14:foregroundMark x1="96032" y1="57143" x2="96032" y2="57143"/>
                        <a14:foregroundMark x1="96032" y1="57143" x2="96032" y2="57143"/>
                        <a14:foregroundMark x1="18651" y1="40260" x2="18651" y2="40260"/>
                        <a14:foregroundMark x1="18651" y1="40260" x2="18651" y2="40260"/>
                        <a14:foregroundMark x1="18651" y1="40260" x2="18651" y2="40260"/>
                        <a14:foregroundMark x1="17063" y1="37662" x2="17063" y2="37662"/>
                        <a14:foregroundMark x1="17063" y1="37662" x2="17063" y2="37662"/>
                        <a14:foregroundMark x1="16667" y1="35065" x2="16667" y2="35065"/>
                        <a14:foregroundMark x1="16667" y1="35065" x2="16667" y2="35065"/>
                        <a14:foregroundMark x1="15476" y1="32468" x2="15476" y2="32468"/>
                        <a14:foregroundMark x1="15476" y1="32468" x2="15476" y2="32468"/>
                        <a14:foregroundMark x1="15079" y1="32468" x2="15079" y2="32468"/>
                        <a14:foregroundMark x1="15079" y1="32468" x2="15079" y2="32468"/>
                        <a14:foregroundMark x1="14683" y1="32468" x2="14683" y2="32468"/>
                        <a14:foregroundMark x1="13889" y1="31169" x2="13889" y2="31169"/>
                        <a14:foregroundMark x1="12698" y1="31169" x2="12698" y2="31169"/>
                        <a14:foregroundMark x1="11508" y1="32468" x2="11508" y2="32468"/>
                        <a14:foregroundMark x1="12698" y1="20779" x2="12698" y2="20779"/>
                        <a14:foregroundMark x1="12698" y1="20779" x2="12698" y2="20779"/>
                        <a14:foregroundMark x1="12698" y1="20779" x2="12698" y2="20779"/>
                        <a14:foregroundMark x1="12698" y1="20779" x2="12698" y2="20779"/>
                        <a14:foregroundMark x1="11905" y1="23377" x2="11905" y2="23377"/>
                        <a14:foregroundMark x1="10714" y1="23377" x2="10714" y2="23377"/>
                        <a14:foregroundMark x1="10714" y1="23377" x2="10714" y2="23377"/>
                        <a14:foregroundMark x1="9524" y1="24675" x2="9524" y2="24675"/>
                        <a14:foregroundMark x1="9524" y1="24675" x2="8730" y2="27273"/>
                        <a14:foregroundMark x1="7937" y1="28571" x2="7937" y2="28571"/>
                        <a14:foregroundMark x1="7937" y1="28571" x2="7937" y2="28571"/>
                        <a14:foregroundMark x1="5952" y1="41558" x2="5952" y2="41558"/>
                        <a14:foregroundMark x1="5952" y1="41558" x2="5952" y2="41558"/>
                        <a14:foregroundMark x1="2778" y1="36364" x2="2778" y2="36364"/>
                        <a14:foregroundMark x1="2778" y1="36364" x2="2778" y2="36364"/>
                        <a14:foregroundMark x1="2778" y1="36364" x2="2778" y2="36364"/>
                        <a14:foregroundMark x1="2778" y1="36364" x2="2778" y2="36364"/>
                        <a14:foregroundMark x1="3968" y1="74026" x2="3968" y2="74026"/>
                        <a14:foregroundMark x1="3571" y1="72727" x2="3571" y2="72727"/>
                        <a14:foregroundMark x1="2381" y1="68831" x2="2381" y2="68831"/>
                        <a14:foregroundMark x1="15079" y1="57143" x2="15079" y2="57143"/>
                        <a14:foregroundMark x1="15079" y1="57143" x2="15079" y2="57143"/>
                        <a14:foregroundMark x1="18651" y1="42857" x2="18651" y2="42857"/>
                        <a14:foregroundMark x1="18651" y1="42857" x2="18651" y2="4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8589" y="3600241"/>
            <a:ext cx="1244458" cy="380251"/>
          </a:xfrm>
          <a:prstGeom prst="rect">
            <a:avLst/>
          </a:prstGeom>
        </p:spPr>
      </p:pic>
      <p:pic>
        <p:nvPicPr>
          <p:cNvPr id="114" name="Imagem 113">
            <a:extLst>
              <a:ext uri="{FF2B5EF4-FFF2-40B4-BE49-F238E27FC236}">
                <a16:creationId xmlns:a16="http://schemas.microsoft.com/office/drawing/2014/main" id="{D72FEE5A-7935-34AA-A033-EA38A5E82B16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8696" b="90435" l="4278" r="93583">
                        <a14:foregroundMark x1="33690" y1="24348" x2="33690" y2="24348"/>
                        <a14:foregroundMark x1="33690" y1="25217" x2="33690" y2="25217"/>
                        <a14:foregroundMark x1="34759" y1="23478" x2="34759" y2="23478"/>
                        <a14:foregroundMark x1="54011" y1="33043" x2="54011" y2="33043"/>
                        <a14:foregroundMark x1="54011" y1="33043" x2="54011" y2="33043"/>
                        <a14:foregroundMark x1="54011" y1="33043" x2="54011" y2="33043"/>
                        <a14:foregroundMark x1="54011" y1="33043" x2="54011" y2="33043"/>
                        <a14:foregroundMark x1="56150" y1="30435" x2="56150" y2="30435"/>
                        <a14:foregroundMark x1="58824" y1="29565" x2="58824" y2="27826"/>
                        <a14:foregroundMark x1="59358" y1="24348" x2="59893" y2="22609"/>
                        <a14:foregroundMark x1="59893" y1="20000" x2="59893" y2="20000"/>
                        <a14:foregroundMark x1="59893" y1="17391" x2="59893" y2="17391"/>
                        <a14:foregroundMark x1="59893" y1="17391" x2="61497" y2="19130"/>
                        <a14:foregroundMark x1="60963" y1="15652" x2="47059" y2="33913"/>
                        <a14:foregroundMark x1="59358" y1="33043" x2="59358" y2="33043"/>
                        <a14:foregroundMark x1="59358" y1="33043" x2="59358" y2="33043"/>
                        <a14:foregroundMark x1="6417" y1="79130" x2="88770" y2="86087"/>
                        <a14:foregroundMark x1="88770" y1="86087" x2="17647" y2="79130"/>
                        <a14:foregroundMark x1="17647" y1="79130" x2="88770" y2="91304"/>
                        <a14:foregroundMark x1="80214" y1="83478" x2="44385" y2="82609"/>
                        <a14:foregroundMark x1="34759" y1="79130" x2="34759" y2="79130"/>
                        <a14:foregroundMark x1="33155" y1="79130" x2="32086" y2="79130"/>
                        <a14:foregroundMark x1="23529" y1="79130" x2="17647" y2="80870"/>
                        <a14:foregroundMark x1="6417" y1="80000" x2="6417" y2="80000"/>
                        <a14:foregroundMark x1="16578" y1="80870" x2="20321" y2="80870"/>
                        <a14:foregroundMark x1="20856" y1="80870" x2="20856" y2="80870"/>
                        <a14:foregroundMark x1="27807" y1="83478" x2="35294" y2="84348"/>
                        <a14:foregroundMark x1="35294" y1="84348" x2="35294" y2="84348"/>
                        <a14:foregroundMark x1="36898" y1="84348" x2="48128" y2="82609"/>
                        <a14:foregroundMark x1="48663" y1="82609" x2="48663" y2="82609"/>
                        <a14:foregroundMark x1="60428" y1="82609" x2="61497" y2="82609"/>
                        <a14:foregroundMark x1="64171" y1="81739" x2="66310" y2="81739"/>
                        <a14:foregroundMark x1="72193" y1="80870" x2="73797" y2="80870"/>
                        <a14:foregroundMark x1="75401" y1="80000" x2="79679" y2="80000"/>
                        <a14:foregroundMark x1="83957" y1="79130" x2="86631" y2="78261"/>
                        <a14:foregroundMark x1="88770" y1="79130" x2="89840" y2="80000"/>
                        <a14:foregroundMark x1="90909" y1="80000" x2="90909" y2="80000"/>
                        <a14:foregroundMark x1="91979" y1="80870" x2="93583" y2="84348"/>
                        <a14:foregroundMark x1="93583" y1="84348" x2="93583" y2="84348"/>
                        <a14:foregroundMark x1="90909" y1="89565" x2="90909" y2="89565"/>
                        <a14:foregroundMark x1="90909" y1="89565" x2="90909" y2="89565"/>
                        <a14:foregroundMark x1="90374" y1="86957" x2="90374" y2="86957"/>
                        <a14:foregroundMark x1="90374" y1="83478" x2="91979" y2="86087"/>
                        <a14:foregroundMark x1="91979" y1="87826" x2="91979" y2="87826"/>
                        <a14:foregroundMark x1="91444" y1="86957" x2="91444" y2="86957"/>
                        <a14:foregroundMark x1="90909" y1="81739" x2="88235" y2="80870"/>
                        <a14:foregroundMark x1="85027" y1="79130" x2="85027" y2="79130"/>
                        <a14:foregroundMark x1="82888" y1="76522" x2="81283" y2="75652"/>
                        <a14:foregroundMark x1="80749" y1="74783" x2="80749" y2="74783"/>
                        <a14:foregroundMark x1="78075" y1="73913" x2="78075" y2="73913"/>
                        <a14:foregroundMark x1="78075" y1="73913" x2="78075" y2="73913"/>
                        <a14:foregroundMark x1="78075" y1="73913" x2="78075" y2="73913"/>
                        <a14:foregroundMark x1="79679" y1="76522" x2="77005" y2="76522"/>
                        <a14:foregroundMark x1="74866" y1="76522" x2="74866" y2="76522"/>
                        <a14:foregroundMark x1="74332" y1="76522" x2="73262" y2="78261"/>
                        <a14:foregroundMark x1="71123" y1="79130" x2="71123" y2="79130"/>
                        <a14:foregroundMark x1="69519" y1="80000" x2="67380" y2="80870"/>
                        <a14:foregroundMark x1="66845" y1="81739" x2="66845" y2="81739"/>
                        <a14:foregroundMark x1="65775" y1="81739" x2="65775" y2="81739"/>
                        <a14:foregroundMark x1="65241" y1="80000" x2="65241" y2="80000"/>
                        <a14:foregroundMark x1="64706" y1="79130" x2="64706" y2="79130"/>
                        <a14:foregroundMark x1="61497" y1="78261" x2="61497" y2="78261"/>
                        <a14:foregroundMark x1="60428" y1="77391" x2="60428" y2="77391"/>
                        <a14:foregroundMark x1="59893" y1="75652" x2="59893" y2="75652"/>
                        <a14:foregroundMark x1="57754" y1="73913" x2="57754" y2="73913"/>
                        <a14:foregroundMark x1="57754" y1="73913" x2="57219" y2="77391"/>
                        <a14:foregroundMark x1="57219" y1="77391" x2="57219" y2="77391"/>
                        <a14:foregroundMark x1="57219" y1="77391" x2="57219" y2="77391"/>
                        <a14:foregroundMark x1="54545" y1="76522" x2="54545" y2="76522"/>
                        <a14:foregroundMark x1="54545" y1="76522" x2="54545" y2="76522"/>
                        <a14:foregroundMark x1="53476" y1="77391" x2="53476" y2="77391"/>
                        <a14:foregroundMark x1="52406" y1="79130" x2="52406" y2="79130"/>
                        <a14:foregroundMark x1="52406" y1="79130" x2="51337" y2="80000"/>
                        <a14:foregroundMark x1="49733" y1="80000" x2="48128" y2="80870"/>
                        <a14:foregroundMark x1="44920" y1="80870" x2="44920" y2="80870"/>
                        <a14:foregroundMark x1="44920" y1="80870" x2="44920" y2="80870"/>
                        <a14:foregroundMark x1="40642" y1="80000" x2="40642" y2="80000"/>
                        <a14:foregroundMark x1="40642" y1="80000" x2="40642" y2="80000"/>
                        <a14:foregroundMark x1="40642" y1="79130" x2="40642" y2="79130"/>
                        <a14:foregroundMark x1="40107" y1="79130" x2="40107" y2="79130"/>
                        <a14:foregroundMark x1="39572" y1="79130" x2="39572" y2="79130"/>
                        <a14:foregroundMark x1="39572" y1="79130" x2="39572" y2="79130"/>
                        <a14:foregroundMark x1="35294" y1="77391" x2="35294" y2="77391"/>
                        <a14:foregroundMark x1="35294" y1="77391" x2="35294" y2="77391"/>
                        <a14:foregroundMark x1="35294" y1="77391" x2="35294" y2="77391"/>
                        <a14:foregroundMark x1="34759" y1="77391" x2="28877" y2="79130"/>
                        <a14:foregroundMark x1="25134" y1="81739" x2="25134" y2="81739"/>
                        <a14:foregroundMark x1="24064" y1="81739" x2="24064" y2="81739"/>
                        <a14:foregroundMark x1="23529" y1="85217" x2="23529" y2="85217"/>
                        <a14:foregroundMark x1="23529" y1="85217" x2="23529" y2="85217"/>
                        <a14:foregroundMark x1="24064" y1="87826" x2="24064" y2="87826"/>
                        <a14:foregroundMark x1="22995" y1="86087" x2="22995" y2="88696"/>
                        <a14:foregroundMark x1="22995" y1="88696" x2="21390" y2="89565"/>
                        <a14:foregroundMark x1="20321" y1="89565" x2="19786" y2="89565"/>
                        <a14:foregroundMark x1="15508" y1="89565" x2="15508" y2="89565"/>
                        <a14:foregroundMark x1="12299" y1="86957" x2="12299" y2="86957"/>
                        <a14:foregroundMark x1="12299" y1="86957" x2="11230" y2="88696"/>
                        <a14:foregroundMark x1="10160" y1="89565" x2="10160" y2="89565"/>
                        <a14:foregroundMark x1="10160" y1="89565" x2="10160" y2="89565"/>
                        <a14:foregroundMark x1="10160" y1="89565" x2="10160" y2="89565"/>
                        <a14:foregroundMark x1="7487" y1="88696" x2="7487" y2="88696"/>
                        <a14:foregroundMark x1="4278" y1="86957" x2="4278" y2="86957"/>
                        <a14:foregroundMark x1="4278" y1="86957" x2="5348" y2="87826"/>
                        <a14:foregroundMark x1="5348" y1="87826" x2="5348" y2="87826"/>
                        <a14:foregroundMark x1="3743" y1="83478" x2="3743" y2="83478"/>
                        <a14:foregroundMark x1="5882" y1="86087" x2="6952" y2="88696"/>
                        <a14:foregroundMark x1="6952" y1="88696" x2="4278" y2="83478"/>
                        <a14:foregroundMark x1="3743" y1="79130" x2="5882" y2="81739"/>
                        <a14:foregroundMark x1="25134" y1="88696" x2="25134" y2="88696"/>
                        <a14:foregroundMark x1="25668" y1="89565" x2="25668" y2="89565"/>
                        <a14:foregroundMark x1="26738" y1="89565" x2="26738" y2="89565"/>
                        <a14:foregroundMark x1="27273" y1="89565" x2="29947" y2="90435"/>
                        <a14:foregroundMark x1="30481" y1="90435" x2="30481" y2="90435"/>
                        <a14:foregroundMark x1="30481" y1="90435" x2="31551" y2="89565"/>
                        <a14:foregroundMark x1="36364" y1="86957" x2="36364" y2="86957"/>
                        <a14:foregroundMark x1="36364" y1="86957" x2="38503" y2="86957"/>
                        <a14:foregroundMark x1="51337" y1="85217" x2="51337" y2="85217"/>
                        <a14:foregroundMark x1="51337" y1="85217" x2="49733" y2="88696"/>
                        <a14:foregroundMark x1="46524" y1="88696" x2="46524" y2="88696"/>
                        <a14:foregroundMark x1="45989" y1="88696" x2="45989" y2="88696"/>
                        <a14:foregroundMark x1="44385" y1="87826" x2="44385" y2="87826"/>
                        <a14:foregroundMark x1="42781" y1="90435" x2="42781" y2="90435"/>
                        <a14:foregroundMark x1="42781" y1="90435" x2="42781" y2="90435"/>
                        <a14:foregroundMark x1="43850" y1="84348" x2="45455" y2="80870"/>
                        <a14:foregroundMark x1="45455" y1="80870" x2="45455" y2="80870"/>
                        <a14:foregroundMark x1="44920" y1="80870" x2="39572" y2="80870"/>
                        <a14:foregroundMark x1="38503" y1="80870" x2="38503" y2="80870"/>
                        <a14:foregroundMark x1="37968" y1="79130" x2="37968" y2="79130"/>
                        <a14:foregroundMark x1="37433" y1="78261" x2="37433" y2="78261"/>
                        <a14:foregroundMark x1="37433" y1="78261" x2="37433" y2="78261"/>
                        <a14:foregroundMark x1="40642" y1="83478" x2="40642" y2="83478"/>
                        <a14:foregroundMark x1="40107" y1="87826" x2="40107" y2="87826"/>
                        <a14:foregroundMark x1="51872" y1="85217" x2="51872" y2="85217"/>
                        <a14:foregroundMark x1="54545" y1="86087" x2="54545" y2="86087"/>
                        <a14:foregroundMark x1="54545" y1="86957" x2="54545" y2="86957"/>
                        <a14:foregroundMark x1="51337" y1="88696" x2="51337" y2="88696"/>
                        <a14:foregroundMark x1="51337" y1="88696" x2="51337" y2="88696"/>
                        <a14:foregroundMark x1="57754" y1="85217" x2="59358" y2="85217"/>
                        <a14:foregroundMark x1="60428" y1="84348" x2="60428" y2="84348"/>
                        <a14:foregroundMark x1="60963" y1="84348" x2="61497" y2="84348"/>
                        <a14:foregroundMark x1="62567" y1="86957" x2="62567" y2="86957"/>
                        <a14:foregroundMark x1="57219" y1="33913" x2="57219" y2="33913"/>
                        <a14:foregroundMark x1="57219" y1="33913" x2="57219" y2="33913"/>
                        <a14:foregroundMark x1="54545" y1="24348" x2="54545" y2="24348"/>
                        <a14:foregroundMark x1="56684" y1="26957" x2="56684" y2="26957"/>
                        <a14:foregroundMark x1="37433" y1="22609" x2="37433" y2="22609"/>
                        <a14:foregroundMark x1="37433" y1="22609" x2="37433" y2="22609"/>
                        <a14:foregroundMark x1="37433" y1="22609" x2="37433" y2="22609"/>
                        <a14:foregroundMark x1="37433" y1="22609" x2="37433" y2="22609"/>
                        <a14:foregroundMark x1="36898" y1="36522" x2="36898" y2="36522"/>
                        <a14:foregroundMark x1="36898" y1="36522" x2="36898" y2="36522"/>
                        <a14:foregroundMark x1="36898" y1="38261" x2="37968" y2="42609"/>
                        <a14:foregroundMark x1="37968" y1="46957" x2="37968" y2="48696"/>
                        <a14:foregroundMark x1="34759" y1="46087" x2="36364" y2="478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2785" y="4529726"/>
            <a:ext cx="712186" cy="437975"/>
          </a:xfrm>
          <a:prstGeom prst="rect">
            <a:avLst/>
          </a:prstGeom>
        </p:spPr>
      </p:pic>
      <p:pic>
        <p:nvPicPr>
          <p:cNvPr id="116" name="Imagem 115">
            <a:extLst>
              <a:ext uri="{FF2B5EF4-FFF2-40B4-BE49-F238E27FC236}">
                <a16:creationId xmlns:a16="http://schemas.microsoft.com/office/drawing/2014/main" id="{CA721C06-036E-6DDF-7CBC-B7C9E23572F9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ackgroundRemoval t="13158" b="77632" l="2448" r="92657">
                        <a14:foregroundMark x1="15152" y1="48684" x2="15035" y2="51316"/>
                        <a14:foregroundMark x1="16084" y1="27632" x2="15152" y2="48684"/>
                        <a14:foregroundMark x1="14685" y1="30263" x2="14336" y2="26316"/>
                        <a14:foregroundMark x1="13636" y1="18421" x2="12587" y2="18421"/>
                        <a14:foregroundMark x1="9441" y1="19737" x2="9441" y2="19737"/>
                        <a14:foregroundMark x1="8392" y1="22368" x2="8392" y2="22368"/>
                        <a14:foregroundMark x1="6294" y1="28947" x2="6294" y2="28947"/>
                        <a14:foregroundMark x1="4545" y1="46053" x2="4545" y2="46053"/>
                        <a14:foregroundMark x1="5594" y1="31579" x2="5594" y2="31579"/>
                        <a14:foregroundMark x1="3846" y1="30263" x2="3846" y2="30263"/>
                        <a14:foregroundMark x1="4545" y1="28947" x2="2797" y2="56579"/>
                        <a14:foregroundMark x1="5594" y1="22368" x2="14685" y2="13158"/>
                        <a14:foregroundMark x1="9532" y1="50860" x2="6643" y2="68421"/>
                        <a14:foregroundMark x1="15734" y1="13158" x2="11681" y2="37794"/>
                        <a14:foregroundMark x1="58781" y1="54269" x2="62927" y2="57575"/>
                        <a14:foregroundMark x1="49502" y1="46871" x2="54401" y2="50777"/>
                        <a14:foregroundMark x1="39951" y1="39256" x2="48762" y2="46281"/>
                        <a14:foregroundMark x1="49085" y1="49962" x2="36673" y2="42105"/>
                        <a14:foregroundMark x1="53806" y1="52951" x2="49813" y2="50423"/>
                        <a14:foregroundMark x1="62944" y1="58736" x2="58520" y2="55935"/>
                        <a14:foregroundMark x1="89186" y1="53777" x2="89860" y2="53947"/>
                        <a14:foregroundMark x1="49223" y1="43690" x2="74338" y2="50029"/>
                        <a14:foregroundMark x1="39951" y1="41350" x2="48653" y2="43546"/>
                        <a14:foregroundMark x1="25874" y1="23684" x2="28671" y2="23684"/>
                        <a14:foregroundMark x1="41958" y1="30263" x2="43615" y2="31599"/>
                        <a14:foregroundMark x1="58482" y1="28672" x2="87063" y2="31579"/>
                        <a14:foregroundMark x1="50825" y1="69813" x2="49650" y2="71053"/>
                        <a14:foregroundMark x1="62920" y1="57052" x2="57438" y2="62836"/>
                        <a14:foregroundMark x1="84568" y1="34211" x2="67882" y2="51817"/>
                        <a14:foregroundMark x1="87063" y1="31579" x2="84568" y2="34211"/>
                        <a14:foregroundMark x1="77900" y1="63178" x2="81959" y2="62046"/>
                        <a14:foregroundMark x1="56447" y1="69158" x2="63071" y2="67311"/>
                        <a14:foregroundMark x1="49650" y1="71053" x2="50903" y2="70704"/>
                        <a14:foregroundMark x1="87710" y1="64441" x2="88112" y2="69737"/>
                        <a14:foregroundMark x1="33756" y1="47368" x2="39510" y2="68421"/>
                        <a14:foregroundMark x1="32318" y1="42105" x2="33756" y2="47368"/>
                        <a14:foregroundMark x1="26923" y1="22368" x2="27283" y2="23684"/>
                        <a14:foregroundMark x1="29720" y1="52632" x2="29720" y2="52632"/>
                        <a14:foregroundMark x1="35664" y1="44737" x2="35664" y2="44737"/>
                        <a14:foregroundMark x1="43706" y1="43421" x2="43706" y2="43421"/>
                        <a14:foregroundMark x1="43357" y1="52632" x2="43357" y2="52632"/>
                        <a14:foregroundMark x1="46154" y1="69737" x2="46154" y2="69737"/>
                        <a14:foregroundMark x1="92657" y1="42105" x2="92657" y2="42105"/>
                        <a14:foregroundMark x1="92657" y1="51316" x2="92657" y2="51316"/>
                        <a14:foregroundMark x1="27622" y1="40789" x2="27622" y2="40789"/>
                        <a14:foregroundMark x1="28322" y1="35526" x2="28322" y2="35526"/>
                        <a14:foregroundMark x1="35664" y1="42105" x2="35664" y2="42105"/>
                        <a14:foregroundMark x1="35664" y1="42105" x2="35664" y2="42105"/>
                        <a14:foregroundMark x1="39510" y1="35526" x2="39510" y2="35526"/>
                        <a14:foregroundMark x1="39510" y1="44737" x2="39510" y2="44737"/>
                        <a14:foregroundMark x1="39860" y1="50000" x2="39860" y2="50000"/>
                        <a14:foregroundMark x1="42657" y1="52632" x2="42657" y2="52632"/>
                        <a14:foregroundMark x1="43357" y1="53947" x2="43357" y2="53947"/>
                        <a14:foregroundMark x1="45105" y1="75000" x2="45105" y2="75000"/>
                        <a14:foregroundMark x1="43357" y1="71053" x2="43357" y2="71053"/>
                        <a14:foregroundMark x1="43357" y1="71053" x2="43357" y2="71053"/>
                        <a14:foregroundMark x1="53147" y1="56579" x2="53147" y2="56579"/>
                        <a14:foregroundMark x1="53846" y1="38158" x2="52797" y2="57895"/>
                        <a14:foregroundMark x1="53147" y1="30263" x2="52797" y2="51316"/>
                        <a14:foregroundMark x1="57692" y1="55263" x2="57692" y2="55263"/>
                        <a14:foregroundMark x1="65385" y1="48684" x2="66084" y2="63158"/>
                        <a14:foregroundMark x1="64685" y1="64474" x2="64685" y2="64474"/>
                        <a14:foregroundMark x1="68531" y1="50000" x2="68531" y2="50000"/>
                        <a14:foregroundMark x1="76224" y1="48684" x2="76224" y2="48684"/>
                        <a14:foregroundMark x1="76573" y1="46053" x2="76573" y2="46053"/>
                        <a14:foregroundMark x1="80070" y1="47368" x2="80070" y2="47368"/>
                        <a14:foregroundMark x1="80070" y1="47368" x2="80070" y2="47368"/>
                        <a14:foregroundMark x1="87413" y1="48684" x2="87413" y2="48684"/>
                        <a14:foregroundMark x1="87413" y1="47368" x2="87413" y2="47368"/>
                        <a14:foregroundMark x1="10839" y1="63158" x2="10839" y2="63158"/>
                        <a14:foregroundMark x1="13287" y1="48684" x2="12238" y2="53947"/>
                        <a14:foregroundMark x1="12587" y1="48684" x2="15385" y2="55263"/>
                        <a14:backgroundMark x1="32517" y1="47368" x2="32517" y2="47368"/>
                        <a14:backgroundMark x1="32517" y1="40789" x2="32517" y2="42105"/>
                        <a14:backgroundMark x1="32517" y1="35526" x2="32517" y2="40789"/>
                        <a14:backgroundMark x1="32517" y1="23684" x2="32517" y2="35526"/>
                        <a14:backgroundMark x1="51049" y1="26316" x2="51049" y2="29770"/>
                        <a14:backgroundMark x1="51049" y1="72368" x2="50699" y2="60526"/>
                        <a14:backgroundMark x1="50350" y1="75000" x2="55944" y2="72368"/>
                        <a14:backgroundMark x1="83916" y1="34211" x2="83916" y2="34211"/>
                        <a14:backgroundMark x1="82168" y1="52632" x2="82168" y2="52632"/>
                        <a14:backgroundMark x1="81818" y1="50000" x2="81469" y2="61842"/>
                        <a14:backgroundMark x1="70474" y1="64474" x2="70629" y2="75000"/>
                        <a14:backgroundMark x1="70411" y1="60229" x2="70474" y2="64474"/>
                        <a14:backgroundMark x1="11068" y1="54472" x2="10490" y2="55263"/>
                      </a14:backgroundRemoval>
                    </a14:imgEffect>
                  </a14:imgLayer>
                </a14:imgProps>
              </a:ext>
            </a:extLst>
          </a:blip>
          <a:srcRect l="1746" t="6345" r="4963" b="10701"/>
          <a:stretch/>
        </p:blipFill>
        <p:spPr>
          <a:xfrm>
            <a:off x="7319236" y="1631599"/>
            <a:ext cx="1200015" cy="281686"/>
          </a:xfrm>
          <a:prstGeom prst="rect">
            <a:avLst/>
          </a:prstGeom>
        </p:spPr>
      </p:pic>
      <p:pic>
        <p:nvPicPr>
          <p:cNvPr id="118" name="Imagem 117">
            <a:extLst>
              <a:ext uri="{FF2B5EF4-FFF2-40B4-BE49-F238E27FC236}">
                <a16:creationId xmlns:a16="http://schemas.microsoft.com/office/drawing/2014/main" id="{DD5AD668-C257-6CE1-EC9D-9F5CCD6EE807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BEBA8EAE-BF5A-486C-A8C5-ECC9F3942E4B}">
                <a14:imgProps xmlns:a14="http://schemas.microsoft.com/office/drawing/2010/main">
                  <a14:imgLayer r:embed="rId54">
                    <a14:imgEffect>
                      <a14:backgroundRemoval t="10000" b="93333" l="7000" r="93000">
                        <a14:foregroundMark x1="16000" y1="26667" x2="16000" y2="26667"/>
                        <a14:foregroundMark x1="16000" y1="26667" x2="16000" y2="26667"/>
                        <a14:foregroundMark x1="31000" y1="30000" x2="31000" y2="30000"/>
                        <a14:foregroundMark x1="31000" y1="30000" x2="31000" y2="30000"/>
                        <a14:foregroundMark x1="31000" y1="30000" x2="31000" y2="30000"/>
                        <a14:foregroundMark x1="17000" y1="31111" x2="17000" y2="31111"/>
                        <a14:foregroundMark x1="17000" y1="31111" x2="17000" y2="31111"/>
                        <a14:foregroundMark x1="11000" y1="20000" x2="11000" y2="20000"/>
                        <a14:foregroundMark x1="11000" y1="20000" x2="11000" y2="20000"/>
                        <a14:foregroundMark x1="12000" y1="21111" x2="12000" y2="21111"/>
                        <a14:foregroundMark x1="12000" y1="21111" x2="12000" y2="21111"/>
                        <a14:foregroundMark x1="68000" y1="13333" x2="68000" y2="13333"/>
                        <a14:foregroundMark x1="68000" y1="13333" x2="68000" y2="13333"/>
                        <a14:foregroundMark x1="81000" y1="23333" x2="81000" y2="23333"/>
                        <a14:foregroundMark x1="81000" y1="23333" x2="81000" y2="23333"/>
                        <a14:foregroundMark x1="11000" y1="76667" x2="18000" y2="81111"/>
                        <a14:foregroundMark x1="20000" y1="73333" x2="93000" y2="72222"/>
                        <a14:foregroundMark x1="65000" y1="87778" x2="91000" y2="86667"/>
                        <a14:foregroundMark x1="90000" y1="92222" x2="10000" y2="91111"/>
                        <a14:foregroundMark x1="56000" y1="83333" x2="12000" y2="71111"/>
                        <a14:foregroundMark x1="12000" y1="70000" x2="85000" y2="86667"/>
                        <a14:foregroundMark x1="85000" y1="73333" x2="17000" y2="71111"/>
                        <a14:foregroundMark x1="33000" y1="67778" x2="33000" y2="67778"/>
                        <a14:foregroundMark x1="23000" y1="70000" x2="22000" y2="70000"/>
                        <a14:foregroundMark x1="11000" y1="83333" x2="11000" y2="83333"/>
                        <a14:foregroundMark x1="9000" y1="83333" x2="9000" y2="83333"/>
                        <a14:foregroundMark x1="9000" y1="81111" x2="9000" y2="81111"/>
                        <a14:foregroundMark x1="9000" y1="75556" x2="9000" y2="75556"/>
                        <a14:foregroundMark x1="9000" y1="74444" x2="9000" y2="74444"/>
                        <a14:foregroundMark x1="10000" y1="72222" x2="10000" y2="72222"/>
                        <a14:foregroundMark x1="10000" y1="71111" x2="10000" y2="71111"/>
                        <a14:foregroundMark x1="10000" y1="71111" x2="10000" y2="71111"/>
                        <a14:foregroundMark x1="40000" y1="70000" x2="45000" y2="70000"/>
                        <a14:foregroundMark x1="46000" y1="70000" x2="46000" y2="70000"/>
                        <a14:foregroundMark x1="79000" y1="66667" x2="81000" y2="66667"/>
                        <a14:foregroundMark x1="84000" y1="65556" x2="84000" y2="65556"/>
                        <a14:foregroundMark x1="90000" y1="72222" x2="91000" y2="73333"/>
                        <a14:foregroundMark x1="92000" y1="75556" x2="92000" y2="75556"/>
                        <a14:foregroundMark x1="90000" y1="80000" x2="90000" y2="80000"/>
                        <a14:foregroundMark x1="91000" y1="81111" x2="91000" y2="81111"/>
                        <a14:foregroundMark x1="48000" y1="93333" x2="44000" y2="93333"/>
                        <a14:foregroundMark x1="30000" y1="94444" x2="29000" y2="94444"/>
                        <a14:foregroundMark x1="26000" y1="94444" x2="26000" y2="94444"/>
                        <a14:foregroundMark x1="21000" y1="94444" x2="19000" y2="94444"/>
                        <a14:foregroundMark x1="13000" y1="94444" x2="13000" y2="94444"/>
                        <a14:foregroundMark x1="13000" y1="94444" x2="13000" y2="94444"/>
                        <a14:foregroundMark x1="9000" y1="93333" x2="9000" y2="93333"/>
                        <a14:foregroundMark x1="7000" y1="91111" x2="7000" y2="91111"/>
                        <a14:foregroundMark x1="7000" y1="87778" x2="7000" y2="87778"/>
                        <a14:foregroundMark x1="19000" y1="90000" x2="19000" y2="90000"/>
                        <a14:foregroundMark x1="17000" y1="92222" x2="17000" y2="92222"/>
                        <a14:foregroundMark x1="16000" y1="92222" x2="16000" y2="92222"/>
                        <a14:foregroundMark x1="27000" y1="92222" x2="27000" y2="92222"/>
                        <a14:foregroundMark x1="36000" y1="92222" x2="36000" y2="92222"/>
                        <a14:foregroundMark x1="35000" y1="93333" x2="35000" y2="93333"/>
                        <a14:foregroundMark x1="35000" y1="93333" x2="40000" y2="93333"/>
                        <a14:foregroundMark x1="43000" y1="91111" x2="43000" y2="91111"/>
                        <a14:foregroundMark x1="54000" y1="93333" x2="54000" y2="93333"/>
                        <a14:foregroundMark x1="53000" y1="93333" x2="53000" y2="93333"/>
                        <a14:foregroundMark x1="66000" y1="92222" x2="66000" y2="92222"/>
                        <a14:foregroundMark x1="66000" y1="92222" x2="66000" y2="9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80545" y="1475228"/>
            <a:ext cx="581719" cy="523547"/>
          </a:xfrm>
          <a:prstGeom prst="rect">
            <a:avLst/>
          </a:prstGeom>
        </p:spPr>
      </p:pic>
      <p:pic>
        <p:nvPicPr>
          <p:cNvPr id="122" name="Imagem 121">
            <a:extLst>
              <a:ext uri="{FF2B5EF4-FFF2-40B4-BE49-F238E27FC236}">
                <a16:creationId xmlns:a16="http://schemas.microsoft.com/office/drawing/2014/main" id="{B4E639FB-4D12-97C0-6496-9AA6AFEB0DBF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ackgroundRemoval t="8929" b="89286" l="5051" r="98316">
                        <a14:foregroundMark x1="5387" y1="20536" x2="5387" y2="20536"/>
                        <a14:foregroundMark x1="13131" y1="77679" x2="13131" y2="77679"/>
                        <a14:foregroundMark x1="30303" y1="21429" x2="30303" y2="21429"/>
                        <a14:foregroundMark x1="47475" y1="22321" x2="47475" y2="22321"/>
                        <a14:foregroundMark x1="48485" y1="30357" x2="48485" y2="32143"/>
                        <a14:foregroundMark x1="47811" y1="43750" x2="47811" y2="43750"/>
                        <a14:foregroundMark x1="59259" y1="39286" x2="59259" y2="39286"/>
                        <a14:foregroundMark x1="62290" y1="27679" x2="62290" y2="27679"/>
                        <a14:foregroundMark x1="62290" y1="19643" x2="62290" y2="19643"/>
                        <a14:foregroundMark x1="69360" y1="38393" x2="71380" y2="41071"/>
                        <a14:foregroundMark x1="88552" y1="34821" x2="71380" y2="48214"/>
                        <a14:foregroundMark x1="86869" y1="46429" x2="67003" y2="51786"/>
                        <a14:foregroundMark x1="96633" y1="51786" x2="96633" y2="68750"/>
                        <a14:foregroundMark x1="95960" y1="37500" x2="72727" y2="66964"/>
                        <a14:foregroundMark x1="94276" y1="36607" x2="95286" y2="58929"/>
                        <a14:foregroundMark x1="90909" y1="62500" x2="62626" y2="75893"/>
                        <a14:foregroundMark x1="71044" y1="32143" x2="98316" y2="36607"/>
                        <a14:foregroundMark x1="95960" y1="42857" x2="83838" y2="65179"/>
                        <a14:foregroundMark x1="91919" y1="66964" x2="86195" y2="72321"/>
                        <a14:foregroundMark x1="75084" y1="40179" x2="68350" y2="41071"/>
                        <a14:foregroundMark x1="63300" y1="43750" x2="63300" y2="4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2445" y="2563164"/>
            <a:ext cx="899191" cy="339089"/>
          </a:xfrm>
          <a:prstGeom prst="rect">
            <a:avLst/>
          </a:prstGeom>
        </p:spPr>
      </p:pic>
      <p:pic>
        <p:nvPicPr>
          <p:cNvPr id="127" name="Imagem 126">
            <a:extLst>
              <a:ext uri="{FF2B5EF4-FFF2-40B4-BE49-F238E27FC236}">
                <a16:creationId xmlns:a16="http://schemas.microsoft.com/office/drawing/2014/main" id="{FC1E06C4-0A8B-50C0-5265-812EACC402EA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BEBA8EAE-BF5A-486C-A8C5-ECC9F3942E4B}">
                <a14:imgProps xmlns:a14="http://schemas.microsoft.com/office/drawing/2010/main">
                  <a14:imgLayer r:embed="rId58">
                    <a14:imgEffect>
                      <a14:backgroundRemoval t="8982" b="89222" l="2045" r="96283">
                        <a14:foregroundMark x1="76022" y1="41916" x2="76022" y2="41916"/>
                        <a14:foregroundMark x1="93123" y1="84431" x2="93123" y2="84431"/>
                        <a14:foregroundMark x1="89963" y1="87425" x2="89963" y2="87425"/>
                        <a14:foregroundMark x1="95725" y1="33533" x2="95725" y2="33533"/>
                        <a14:foregroundMark x1="8178" y1="61078" x2="8178" y2="61078"/>
                        <a14:foregroundMark x1="12825" y1="62275" x2="12825" y2="62275"/>
                        <a14:foregroundMark x1="20818" y1="64072" x2="20818" y2="64072"/>
                        <a14:foregroundMark x1="25465" y1="63473" x2="25465" y2="63473"/>
                        <a14:foregroundMark x1="38476" y1="64671" x2="38476" y2="64671"/>
                        <a14:foregroundMark x1="42937" y1="64072" x2="42937" y2="64072"/>
                        <a14:foregroundMark x1="54647" y1="64072" x2="54647" y2="64072"/>
                        <a14:foregroundMark x1="66357" y1="69461" x2="66357" y2="69461"/>
                        <a14:foregroundMark x1="6134" y1="79042" x2="6134" y2="79042"/>
                        <a14:foregroundMark x1="2230" y1="70659" x2="2230" y2="70659"/>
                        <a14:foregroundMark x1="77323" y1="67066" x2="77323" y2="67066"/>
                        <a14:foregroundMark x1="79182" y1="51497" x2="79182" y2="51497"/>
                        <a14:foregroundMark x1="77881" y1="29940" x2="77881" y2="29940"/>
                        <a14:foregroundMark x1="96468" y1="50299" x2="96468" y2="50299"/>
                        <a14:foregroundMark x1="35502" y1="27545" x2="34201" y2="38922"/>
                        <a14:foregroundMark x1="58007" y1="33328" x2="69888" y2="34731"/>
                        <a14:foregroundMark x1="34387" y1="30539" x2="54795" y2="32949"/>
                        <a14:foregroundMark x1="55481" y1="28951" x2="31599" y2="29341"/>
                        <a14:foregroundMark x1="68216" y1="28743" x2="63772" y2="28816"/>
                        <a14:foregroundMark x1="33086" y1="40719" x2="36059" y2="25749"/>
                        <a14:foregroundMark x1="26394" y1="21557" x2="23978" y2="22754"/>
                        <a14:foregroundMark x1="49071" y1="41317" x2="49071" y2="41317"/>
                        <a14:foregroundMark x1="42379" y1="39521" x2="42379" y2="39521"/>
                        <a14:foregroundMark x1="36431" y1="41916" x2="36431" y2="41916"/>
                        <a14:foregroundMark x1="37175" y1="37725" x2="37175" y2="37725"/>
                        <a14:foregroundMark x1="39405" y1="38922" x2="39405" y2="38922"/>
                        <a14:foregroundMark x1="38290" y1="37725" x2="38290" y2="37725"/>
                        <a14:foregroundMark x1="41078" y1="37126" x2="41078" y2="37126"/>
                        <a14:foregroundMark x1="40335" y1="34731" x2="40335" y2="34731"/>
                        <a14:foregroundMark x1="47212" y1="37126" x2="47212" y2="37126"/>
                        <a14:foregroundMark x1="52045" y1="37126" x2="52045" y2="37126"/>
                        <a14:foregroundMark x1="45353" y1="37725" x2="45353" y2="37725"/>
                        <a14:foregroundMark x1="42565" y1="31138" x2="42565" y2="31138"/>
                        <a14:foregroundMark x1="37732" y1="32335" x2="37732" y2="32335"/>
                        <a14:foregroundMark x1="67658" y1="50299" x2="67658" y2="50299"/>
                        <a14:foregroundMark x1="66357" y1="46707" x2="65242" y2="44910"/>
                        <a14:foregroundMark x1="66729" y1="38323" x2="64684" y2="39521"/>
                        <a14:foregroundMark x1="65056" y1="33533" x2="62472" y2="29834"/>
                        <a14:foregroundMark x1="64684" y1="31138" x2="64684" y2="28144"/>
                        <a14:foregroundMark x1="54656" y1="33760" x2="47955" y2="33533"/>
                        <a14:foregroundMark x1="65613" y1="34132" x2="57339" y2="33851"/>
                        <a14:foregroundMark x1="62454" y1="30539" x2="67472" y2="43114"/>
                        <a14:foregroundMark x1="65242" y1="55090" x2="35130" y2="41317"/>
                        <a14:foregroundMark x1="54525" y1="34528" x2="38290" y2="29940"/>
                        <a14:foregroundMark x1="70074" y1="38922" x2="55957" y2="34933"/>
                        <a14:foregroundMark x1="50000" y1="27545" x2="33457" y2="26347"/>
                        <a14:foregroundMark x1="49814" y1="49102" x2="55390" y2="50299"/>
                        <a14:foregroundMark x1="45539" y1="37126" x2="58364" y2="34731"/>
                        <a14:foregroundMark x1="78253" y1="41916" x2="78253" y2="41916"/>
                        <a14:foregroundMark x1="79554" y1="56287" x2="79554" y2="56287"/>
                        <a14:foregroundMark x1="78067" y1="49102" x2="96283" y2="18563"/>
                        <a14:foregroundMark x1="95353" y1="63473" x2="95725" y2="62874"/>
                        <a14:backgroundMark x1="56915" y1="24539" x2="76022" y2="9581"/>
                        <a14:backgroundMark x1="67472" y1="16766" x2="42379" y2="5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8114" y="4586190"/>
            <a:ext cx="1098825" cy="341085"/>
          </a:xfrm>
          <a:prstGeom prst="rect">
            <a:avLst/>
          </a:prstGeom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B42A8F3A-FE72-B8AE-2CC8-510A11A51F1C}"/>
              </a:ext>
            </a:extLst>
          </p:cNvPr>
          <p:cNvPicPr>
            <a:picLocks noChangeAspect="1"/>
          </p:cNvPicPr>
          <p:nvPr/>
        </p:nvPicPr>
        <p:blipFill rotWithShape="1">
          <a:blip r:embed="rId59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ackgroundRemoval t="16038" b="85849" l="4931" r="90730">
                        <a14:foregroundMark x1="27416" y1="37736" x2="27416" y2="37736"/>
                        <a14:foregroundMark x1="24458" y1="16981" x2="5523" y2="54245"/>
                        <a14:foregroundMark x1="33333" y1="38208" x2="28600" y2="51887"/>
                        <a14:foregroundMark x1="17751" y1="47170" x2="17357" y2="48585"/>
                        <a14:foregroundMark x1="13412" y1="53774" x2="13412" y2="53774"/>
                        <a14:foregroundMark x1="8087" y1="55660" x2="8087" y2="55660"/>
                        <a14:foregroundMark x1="5128" y1="57075" x2="5128" y2="57075"/>
                        <a14:foregroundMark x1="30966" y1="44811" x2="30966" y2="44811"/>
                        <a14:foregroundMark x1="32742" y1="41509" x2="78698" y2="47170"/>
                        <a14:foregroundMark x1="78698" y1="47170" x2="90730" y2="41509"/>
                        <a14:foregroundMark x1="51085" y1="48585" x2="51085" y2="48585"/>
                        <a14:foregroundMark x1="52663" y1="43868" x2="52663" y2="43868"/>
                        <a14:foregroundMark x1="44773" y1="37736" x2="44773" y2="37736"/>
                        <a14:foregroundMark x1="46154" y1="31604" x2="43393" y2="53774"/>
                        <a14:foregroundMark x1="42604" y1="33962" x2="36884" y2="53774"/>
                        <a14:foregroundMark x1="36686" y1="42453" x2="34320" y2="42925"/>
                        <a14:foregroundMark x1="43195" y1="41981" x2="56410" y2="50472"/>
                        <a14:foregroundMark x1="52071" y1="47170" x2="51874" y2="48585"/>
                        <a14:foregroundMark x1="51085" y1="53774" x2="51085" y2="53774"/>
                        <a14:foregroundMark x1="49507" y1="56132" x2="49507" y2="56132"/>
                        <a14:foregroundMark x1="44970" y1="55660" x2="44970" y2="55660"/>
                        <a14:foregroundMark x1="21105" y1="74057" x2="72584" y2="66981"/>
                        <a14:foregroundMark x1="72584" y1="66981" x2="25049" y2="81604"/>
                        <a14:foregroundMark x1="25049" y1="81604" x2="60355" y2="72170"/>
                        <a14:foregroundMark x1="30178" y1="82547" x2="75542" y2="78774"/>
                        <a14:foregroundMark x1="75542" y1="78774" x2="75937" y2="78302"/>
                        <a14:foregroundMark x1="89744" y1="75943" x2="67653" y2="83962"/>
                        <a14:foregroundMark x1="85799" y1="69340" x2="71598" y2="73585"/>
                        <a14:foregroundMark x1="89152" y1="70755" x2="81854" y2="82075"/>
                        <a14:foregroundMark x1="87771" y1="71226" x2="78895" y2="80660"/>
                        <a14:foregroundMark x1="72387" y1="79717" x2="66864" y2="74528"/>
                        <a14:foregroundMark x1="65680" y1="82547" x2="23274" y2="85849"/>
                        <a14:foregroundMark x1="22880" y1="71226" x2="22880" y2="71226"/>
                      </a14:backgroundRemoval>
                    </a14:imgEffect>
                  </a14:imgLayer>
                </a14:imgProps>
              </a:ext>
            </a:extLst>
          </a:blip>
          <a:srcRect l="557" t="10033" r="3879" b="9876"/>
          <a:stretch/>
        </p:blipFill>
        <p:spPr>
          <a:xfrm>
            <a:off x="5757335" y="5413658"/>
            <a:ext cx="1022055" cy="358173"/>
          </a:xfrm>
          <a:prstGeom prst="rect">
            <a:avLst/>
          </a:prstGeom>
        </p:spPr>
      </p:pic>
      <p:pic>
        <p:nvPicPr>
          <p:cNvPr id="131" name="Imagem 130">
            <a:extLst>
              <a:ext uri="{FF2B5EF4-FFF2-40B4-BE49-F238E27FC236}">
                <a16:creationId xmlns:a16="http://schemas.microsoft.com/office/drawing/2014/main" id="{E5372970-39A9-A5BD-39C6-129BA5F6B348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866330" y="5419373"/>
            <a:ext cx="994795" cy="339627"/>
          </a:xfrm>
          <a:prstGeom prst="rect">
            <a:avLst/>
          </a:prstGeom>
        </p:spPr>
      </p:pic>
      <p:pic>
        <p:nvPicPr>
          <p:cNvPr id="133" name="Imagem 132">
            <a:extLst>
              <a:ext uri="{FF2B5EF4-FFF2-40B4-BE49-F238E27FC236}">
                <a16:creationId xmlns:a16="http://schemas.microsoft.com/office/drawing/2014/main" id="{936738E7-ECF4-AC42-87E9-02242A8CD000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ackgroundRemoval t="9804" b="92157" l="9605" r="91525">
                        <a14:foregroundMark x1="50282" y1="10784" x2="50282" y2="10784"/>
                        <a14:foregroundMark x1="50282" y1="9804" x2="50282" y2="9804"/>
                        <a14:foregroundMark x1="11864" y1="76471" x2="11864" y2="76471"/>
                        <a14:foregroundMark x1="11864" y1="76471" x2="11864" y2="76471"/>
                        <a14:foregroundMark x1="14689" y1="66667" x2="14689" y2="66667"/>
                        <a14:foregroundMark x1="14689" y1="66667" x2="14689" y2="66667"/>
                        <a14:foregroundMark x1="22599" y1="66667" x2="22599" y2="66667"/>
                        <a14:foregroundMark x1="22599" y1="66667" x2="22599" y2="66667"/>
                        <a14:foregroundMark x1="36723" y1="66667" x2="36723" y2="66667"/>
                        <a14:foregroundMark x1="36723" y1="66667" x2="36723" y2="66667"/>
                        <a14:foregroundMark x1="48023" y1="77451" x2="48023" y2="77451"/>
                        <a14:foregroundMark x1="48023" y1="77451" x2="48023" y2="77451"/>
                        <a14:foregroundMark x1="89831" y1="68627" x2="89831" y2="68627"/>
                        <a14:foregroundMark x1="89831" y1="68627" x2="89831" y2="68627"/>
                        <a14:foregroundMark x1="91525" y1="93137" x2="91525" y2="93137"/>
                        <a14:foregroundMark x1="91525" y1="90196" x2="91525" y2="90196"/>
                        <a14:foregroundMark x1="89831" y1="73529" x2="89831" y2="73529"/>
                        <a14:foregroundMark x1="89831" y1="72549" x2="89831" y2="72549"/>
                        <a14:foregroundMark x1="81356" y1="70588" x2="81356" y2="70588"/>
                        <a14:foregroundMark x1="81356" y1="70588" x2="81356" y2="70588"/>
                        <a14:foregroundMark x1="57627" y1="32353" x2="57627" y2="32353"/>
                        <a14:foregroundMark x1="67232" y1="74510" x2="67232" y2="74510"/>
                        <a14:foregroundMark x1="67232" y1="74510" x2="67232" y2="74510"/>
                        <a14:foregroundMark x1="75141" y1="73529" x2="75141" y2="73529"/>
                        <a14:foregroundMark x1="75141" y1="73529" x2="75141" y2="735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08840" y="4545138"/>
            <a:ext cx="698848" cy="402726"/>
          </a:xfrm>
          <a:prstGeom prst="rect">
            <a:avLst/>
          </a:prstGeom>
        </p:spPr>
      </p:pic>
      <p:pic>
        <p:nvPicPr>
          <p:cNvPr id="138" name="Imagem 137">
            <a:extLst>
              <a:ext uri="{FF2B5EF4-FFF2-40B4-BE49-F238E27FC236}">
                <a16:creationId xmlns:a16="http://schemas.microsoft.com/office/drawing/2014/main" id="{E661E0F9-C123-773F-BAF5-C00A154B1526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BEBA8EAE-BF5A-486C-A8C5-ECC9F3942E4B}">
                <a14:imgProps xmlns:a14="http://schemas.microsoft.com/office/drawing/2010/main">
                  <a14:imgLayer r:embed="rId65">
                    <a14:imgEffect>
                      <a14:backgroundRemoval t="9412" b="92941" l="2041" r="99184">
                        <a14:foregroundMark x1="12653" y1="32941" x2="12653" y2="32941"/>
                        <a14:foregroundMark x1="11837" y1="30588" x2="11837" y2="30588"/>
                        <a14:foregroundMark x1="12653" y1="27059" x2="2857" y2="61176"/>
                        <a14:foregroundMark x1="30612" y1="27059" x2="86531" y2="60000"/>
                        <a14:foregroundMark x1="86531" y1="60000" x2="31837" y2="21176"/>
                        <a14:foregroundMark x1="31837" y1="21176" x2="93061" y2="51765"/>
                        <a14:foregroundMark x1="93061" y1="51765" x2="50204" y2="32941"/>
                        <a14:foregroundMark x1="35510" y1="43529" x2="35510" y2="43529"/>
                        <a14:foregroundMark x1="42041" y1="51765" x2="42041" y2="51765"/>
                        <a14:foregroundMark x1="53061" y1="49412" x2="53061" y2="49412"/>
                        <a14:foregroundMark x1="71837" y1="29412" x2="71837" y2="29412"/>
                        <a14:foregroundMark x1="71837" y1="24706" x2="71837" y2="24706"/>
                        <a14:foregroundMark x1="74694" y1="27059" x2="74694" y2="27059"/>
                        <a14:foregroundMark x1="77143" y1="25882" x2="77143" y2="25882"/>
                        <a14:foregroundMark x1="73061" y1="28235" x2="73061" y2="28235"/>
                        <a14:foregroundMark x1="71020" y1="27059" x2="71020" y2="27059"/>
                        <a14:foregroundMark x1="92245" y1="32941" x2="92245" y2="32941"/>
                        <a14:foregroundMark x1="93469" y1="27059" x2="93469" y2="27059"/>
                        <a14:foregroundMark x1="98367" y1="60000" x2="99184" y2="60000"/>
                        <a14:foregroundMark x1="5714" y1="60000" x2="2041" y2="63529"/>
                        <a14:foregroundMark x1="19592" y1="89412" x2="11837" y2="929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2966" y="5408304"/>
            <a:ext cx="920369" cy="319312"/>
          </a:xfrm>
          <a:prstGeom prst="rect">
            <a:avLst/>
          </a:prstGeom>
        </p:spPr>
      </p:pic>
      <p:pic>
        <p:nvPicPr>
          <p:cNvPr id="139" name="Imagem 65">
            <a:extLst>
              <a:ext uri="{FF2B5EF4-FFF2-40B4-BE49-F238E27FC236}">
                <a16:creationId xmlns:a16="http://schemas.microsoft.com/office/drawing/2014/main" id="{4E59F500-655C-D6B5-EB2A-D579BF5805E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331" y="2569527"/>
            <a:ext cx="761745" cy="353450"/>
          </a:xfrm>
          <a:prstGeom prst="rect">
            <a:avLst/>
          </a:prstGeom>
        </p:spPr>
      </p:pic>
      <p:pic>
        <p:nvPicPr>
          <p:cNvPr id="141" name="Imagem 140">
            <a:extLst>
              <a:ext uri="{FF2B5EF4-FFF2-40B4-BE49-F238E27FC236}">
                <a16:creationId xmlns:a16="http://schemas.microsoft.com/office/drawing/2014/main" id="{61A8A982-4D23-31E6-78C7-3D6F7A774F2A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BEBA8EAE-BF5A-486C-A8C5-ECC9F3942E4B}">
                <a14:imgProps xmlns:a14="http://schemas.microsoft.com/office/drawing/2010/main">
                  <a14:imgLayer r:embed="rId68">
                    <a14:imgEffect>
                      <a14:backgroundRemoval t="9783" b="96739" l="5505" r="96636">
                        <a14:foregroundMark x1="5505" y1="51087" x2="5505" y2="51087"/>
                        <a14:foregroundMark x1="20489" y1="64130" x2="20489" y2="64130"/>
                        <a14:foregroundMark x1="35780" y1="39130" x2="35780" y2="39130"/>
                        <a14:foregroundMark x1="35474" y1="46739" x2="35474" y2="46739"/>
                        <a14:foregroundMark x1="20795" y1="43478" x2="20795" y2="43478"/>
                        <a14:foregroundMark x1="31193" y1="71739" x2="31193" y2="71739"/>
                        <a14:foregroundMark x1="77676" y1="95652" x2="77676" y2="95652"/>
                        <a14:foregroundMark x1="22324" y1="98913" x2="22324" y2="98913"/>
                        <a14:foregroundMark x1="84098" y1="97826" x2="84098" y2="97826"/>
                        <a14:foregroundMark x1="83792" y1="92391" x2="83792" y2="92391"/>
                        <a14:foregroundMark x1="87768" y1="93478" x2="88073" y2="94565"/>
                        <a14:foregroundMark x1="94495" y1="97826" x2="83180" y2="94565"/>
                        <a14:foregroundMark x1="83792" y1="71739" x2="40061" y2="76087"/>
                        <a14:foregroundMark x1="40061" y1="76087" x2="71254" y2="73913"/>
                        <a14:foregroundMark x1="38226" y1="94565" x2="70336" y2="75000"/>
                        <a14:foregroundMark x1="52599" y1="91304" x2="96636" y2="17391"/>
                        <a14:foregroundMark x1="96636" y1="17391" x2="43119" y2="40217"/>
                        <a14:foregroundMark x1="43119" y1="40217" x2="32110" y2="728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0036" y="3620574"/>
            <a:ext cx="1136903" cy="319864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C271C17-3417-2AEB-06E4-BF89CC32973A}"/>
              </a:ext>
            </a:extLst>
          </p:cNvPr>
          <p:cNvGrpSpPr/>
          <p:nvPr/>
        </p:nvGrpSpPr>
        <p:grpSpPr>
          <a:xfrm>
            <a:off x="111891" y="6043071"/>
            <a:ext cx="408578" cy="628642"/>
            <a:chOff x="111891" y="6043071"/>
            <a:chExt cx="408578" cy="628642"/>
          </a:xfrm>
        </p:grpSpPr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238FACA8-9B6A-C489-2B63-7F1F998D22DD}"/>
                </a:ext>
              </a:extLst>
            </p:cNvPr>
            <p:cNvSpPr/>
            <p:nvPr/>
          </p:nvSpPr>
          <p:spPr>
            <a:xfrm>
              <a:off x="114254" y="6043071"/>
              <a:ext cx="406215" cy="628642"/>
            </a:xfrm>
            <a:custGeom>
              <a:avLst/>
              <a:gdLst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2240" h="6116320">
                  <a:moveTo>
                    <a:pt x="2651760" y="0"/>
                  </a:moveTo>
                  <a:lnTo>
                    <a:pt x="3952240" y="10160"/>
                  </a:lnTo>
                  <a:lnTo>
                    <a:pt x="3921760" y="6085840"/>
                  </a:lnTo>
                  <a:lnTo>
                    <a:pt x="20320" y="6116320"/>
                  </a:lnTo>
                  <a:lnTo>
                    <a:pt x="0" y="5181600"/>
                  </a:lnTo>
                  <a:cubicBezTo>
                    <a:pt x="541867" y="5242560"/>
                    <a:pt x="906949" y="5303520"/>
                    <a:pt x="1717040" y="5181600"/>
                  </a:cubicBezTo>
                  <a:cubicBezTo>
                    <a:pt x="4503928" y="4849029"/>
                    <a:pt x="4149513" y="2580640"/>
                    <a:pt x="1592580" y="1661160"/>
                  </a:cubicBezTo>
                  <a:cubicBezTo>
                    <a:pt x="1255607" y="1430020"/>
                    <a:pt x="1505373" y="1219200"/>
                    <a:pt x="1610360" y="1132840"/>
                  </a:cubicBezTo>
                  <a:lnTo>
                    <a:pt x="2651760" y="0"/>
                  </a:lnTo>
                  <a:close/>
                </a:path>
              </a:pathLst>
            </a:custGeom>
            <a:solidFill>
              <a:srgbClr val="002D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6E6DCC63-C6D8-0BE0-1578-FCD94ED24194}"/>
                </a:ext>
              </a:extLst>
            </p:cNvPr>
            <p:cNvSpPr/>
            <p:nvPr/>
          </p:nvSpPr>
          <p:spPr>
            <a:xfrm>
              <a:off x="114907" y="6265882"/>
              <a:ext cx="216115" cy="140472"/>
            </a:xfrm>
            <a:custGeom>
              <a:avLst/>
              <a:gdLst>
                <a:gd name="connsiteX0" fmla="*/ 0 w 1905000"/>
                <a:gd name="connsiteY0" fmla="*/ 1082040 h 1169670"/>
                <a:gd name="connsiteX1" fmla="*/ 3810 w 1905000"/>
                <a:gd name="connsiteY1" fmla="*/ 579120 h 1169670"/>
                <a:gd name="connsiteX2" fmla="*/ 506730 w 1905000"/>
                <a:gd name="connsiteY2" fmla="*/ 0 h 1169670"/>
                <a:gd name="connsiteX3" fmla="*/ 1116330 w 1905000"/>
                <a:gd name="connsiteY3" fmla="*/ 3810 h 1169670"/>
                <a:gd name="connsiteX4" fmla="*/ 1905000 w 1905000"/>
                <a:gd name="connsiteY4" fmla="*/ 438150 h 1169670"/>
                <a:gd name="connsiteX5" fmla="*/ 1897380 w 1905000"/>
                <a:gd name="connsiteY5" fmla="*/ 971550 h 1169670"/>
                <a:gd name="connsiteX6" fmla="*/ 1272540 w 1905000"/>
                <a:gd name="connsiteY6" fmla="*/ 1154430 h 1169670"/>
                <a:gd name="connsiteX7" fmla="*/ 213360 w 1905000"/>
                <a:gd name="connsiteY7" fmla="*/ 1169670 h 1169670"/>
                <a:gd name="connsiteX8" fmla="*/ 0 w 1905000"/>
                <a:gd name="connsiteY8" fmla="*/ 1082040 h 1169670"/>
                <a:gd name="connsiteX0" fmla="*/ 0 w 1905000"/>
                <a:gd name="connsiteY0" fmla="*/ 1101090 h 1188720"/>
                <a:gd name="connsiteX1" fmla="*/ 3810 w 1905000"/>
                <a:gd name="connsiteY1" fmla="*/ 598170 h 1188720"/>
                <a:gd name="connsiteX2" fmla="*/ 506730 w 1905000"/>
                <a:gd name="connsiteY2" fmla="*/ 19050 h 1188720"/>
                <a:gd name="connsiteX3" fmla="*/ 1127760 w 1905000"/>
                <a:gd name="connsiteY3" fmla="*/ 0 h 1188720"/>
                <a:gd name="connsiteX4" fmla="*/ 1905000 w 1905000"/>
                <a:gd name="connsiteY4" fmla="*/ 457200 h 1188720"/>
                <a:gd name="connsiteX5" fmla="*/ 1897380 w 1905000"/>
                <a:gd name="connsiteY5" fmla="*/ 990600 h 1188720"/>
                <a:gd name="connsiteX6" fmla="*/ 1272540 w 1905000"/>
                <a:gd name="connsiteY6" fmla="*/ 1173480 h 1188720"/>
                <a:gd name="connsiteX7" fmla="*/ 213360 w 1905000"/>
                <a:gd name="connsiteY7" fmla="*/ 1188720 h 1188720"/>
                <a:gd name="connsiteX8" fmla="*/ 0 w 1905000"/>
                <a:gd name="connsiteY8" fmla="*/ 1101090 h 1188720"/>
                <a:gd name="connsiteX0" fmla="*/ 0 w 1905000"/>
                <a:gd name="connsiteY0" fmla="*/ 1204927 h 1292557"/>
                <a:gd name="connsiteX1" fmla="*/ 3810 w 1905000"/>
                <a:gd name="connsiteY1" fmla="*/ 702007 h 1292557"/>
                <a:gd name="connsiteX2" fmla="*/ 506730 w 1905000"/>
                <a:gd name="connsiteY2" fmla="*/ 122887 h 1292557"/>
                <a:gd name="connsiteX3" fmla="*/ 1127760 w 1905000"/>
                <a:gd name="connsiteY3" fmla="*/ 103837 h 1292557"/>
                <a:gd name="connsiteX4" fmla="*/ 1905000 w 1905000"/>
                <a:gd name="connsiteY4" fmla="*/ 561037 h 1292557"/>
                <a:gd name="connsiteX5" fmla="*/ 1897380 w 1905000"/>
                <a:gd name="connsiteY5" fmla="*/ 1094437 h 1292557"/>
                <a:gd name="connsiteX6" fmla="*/ 1272540 w 1905000"/>
                <a:gd name="connsiteY6" fmla="*/ 1277317 h 1292557"/>
                <a:gd name="connsiteX7" fmla="*/ 213360 w 1905000"/>
                <a:gd name="connsiteY7" fmla="*/ 1292557 h 1292557"/>
                <a:gd name="connsiteX8" fmla="*/ 0 w 1905000"/>
                <a:gd name="connsiteY8" fmla="*/ 1204927 h 1292557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2041328"/>
                <a:gd name="connsiteY0" fmla="*/ 1249748 h 1337378"/>
                <a:gd name="connsiteX1" fmla="*/ 3810 w 2041328"/>
                <a:gd name="connsiteY1" fmla="*/ 746828 h 1337378"/>
                <a:gd name="connsiteX2" fmla="*/ 506730 w 2041328"/>
                <a:gd name="connsiteY2" fmla="*/ 167708 h 1337378"/>
                <a:gd name="connsiteX3" fmla="*/ 1127760 w 2041328"/>
                <a:gd name="connsiteY3" fmla="*/ 148658 h 1337378"/>
                <a:gd name="connsiteX4" fmla="*/ 1905000 w 2041328"/>
                <a:gd name="connsiteY4" fmla="*/ 605858 h 1337378"/>
                <a:gd name="connsiteX5" fmla="*/ 1897380 w 2041328"/>
                <a:gd name="connsiteY5" fmla="*/ 1139258 h 1337378"/>
                <a:gd name="connsiteX6" fmla="*/ 1272540 w 2041328"/>
                <a:gd name="connsiteY6" fmla="*/ 1322138 h 1337378"/>
                <a:gd name="connsiteX7" fmla="*/ 213360 w 2041328"/>
                <a:gd name="connsiteY7" fmla="*/ 1337378 h 1337378"/>
                <a:gd name="connsiteX8" fmla="*/ 0 w 2041328"/>
                <a:gd name="connsiteY8" fmla="*/ 1249748 h 1337378"/>
                <a:gd name="connsiteX0" fmla="*/ 0 w 2047040"/>
                <a:gd name="connsiteY0" fmla="*/ 1249748 h 1337378"/>
                <a:gd name="connsiteX1" fmla="*/ 3810 w 2047040"/>
                <a:gd name="connsiteY1" fmla="*/ 746828 h 1337378"/>
                <a:gd name="connsiteX2" fmla="*/ 506730 w 2047040"/>
                <a:gd name="connsiteY2" fmla="*/ 167708 h 1337378"/>
                <a:gd name="connsiteX3" fmla="*/ 1127760 w 2047040"/>
                <a:gd name="connsiteY3" fmla="*/ 148658 h 1337378"/>
                <a:gd name="connsiteX4" fmla="*/ 1912620 w 2047040"/>
                <a:gd name="connsiteY4" fmla="*/ 609668 h 1337378"/>
                <a:gd name="connsiteX5" fmla="*/ 1897380 w 2047040"/>
                <a:gd name="connsiteY5" fmla="*/ 1139258 h 1337378"/>
                <a:gd name="connsiteX6" fmla="*/ 1272540 w 2047040"/>
                <a:gd name="connsiteY6" fmla="*/ 1322138 h 1337378"/>
                <a:gd name="connsiteX7" fmla="*/ 213360 w 2047040"/>
                <a:gd name="connsiteY7" fmla="*/ 1337378 h 1337378"/>
                <a:gd name="connsiteX8" fmla="*/ 0 w 2047040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68730 w 2086949"/>
                <a:gd name="connsiteY6" fmla="*/ 133737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97"/>
                <a:gd name="connsiteX1" fmla="*/ 3810 w 2086949"/>
                <a:gd name="connsiteY1" fmla="*/ 746828 h 1337397"/>
                <a:gd name="connsiteX2" fmla="*/ 506730 w 2086949"/>
                <a:gd name="connsiteY2" fmla="*/ 167708 h 1337397"/>
                <a:gd name="connsiteX3" fmla="*/ 1127760 w 2086949"/>
                <a:gd name="connsiteY3" fmla="*/ 148658 h 1337397"/>
                <a:gd name="connsiteX4" fmla="*/ 1912620 w 2086949"/>
                <a:gd name="connsiteY4" fmla="*/ 609668 h 1337397"/>
                <a:gd name="connsiteX5" fmla="*/ 1897380 w 2086949"/>
                <a:gd name="connsiteY5" fmla="*/ 1139258 h 1337397"/>
                <a:gd name="connsiteX6" fmla="*/ 1268730 w 2086949"/>
                <a:gd name="connsiteY6" fmla="*/ 1337378 h 1337397"/>
                <a:gd name="connsiteX7" fmla="*/ 213360 w 2086949"/>
                <a:gd name="connsiteY7" fmla="*/ 1337378 h 1337397"/>
                <a:gd name="connsiteX8" fmla="*/ 0 w 2086949"/>
                <a:gd name="connsiteY8" fmla="*/ 1249748 h 133739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102673"/>
                <a:gd name="connsiteY0" fmla="*/ 1268798 h 1344151"/>
                <a:gd name="connsiteX1" fmla="*/ 801 w 2102673"/>
                <a:gd name="connsiteY1" fmla="*/ 746828 h 1344151"/>
                <a:gd name="connsiteX2" fmla="*/ 515151 w 2102673"/>
                <a:gd name="connsiteY2" fmla="*/ 167708 h 1344151"/>
                <a:gd name="connsiteX3" fmla="*/ 1136181 w 2102673"/>
                <a:gd name="connsiteY3" fmla="*/ 148658 h 1344151"/>
                <a:gd name="connsiteX4" fmla="*/ 1932471 w 2102673"/>
                <a:gd name="connsiteY4" fmla="*/ 598238 h 1344151"/>
                <a:gd name="connsiteX5" fmla="*/ 1905801 w 2102673"/>
                <a:gd name="connsiteY5" fmla="*/ 1139258 h 1344151"/>
                <a:gd name="connsiteX6" fmla="*/ 1277151 w 2102673"/>
                <a:gd name="connsiteY6" fmla="*/ 1337378 h 1344151"/>
                <a:gd name="connsiteX7" fmla="*/ 221781 w 2102673"/>
                <a:gd name="connsiteY7" fmla="*/ 1337378 h 1344151"/>
                <a:gd name="connsiteX8" fmla="*/ 801 w 2102673"/>
                <a:gd name="connsiteY8" fmla="*/ 1268798 h 1344151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66707"/>
                <a:gd name="connsiteX1" fmla="*/ 801 w 2102673"/>
                <a:gd name="connsiteY1" fmla="*/ 746828 h 1366707"/>
                <a:gd name="connsiteX2" fmla="*/ 515151 w 2102673"/>
                <a:gd name="connsiteY2" fmla="*/ 167708 h 1366707"/>
                <a:gd name="connsiteX3" fmla="*/ 1136181 w 2102673"/>
                <a:gd name="connsiteY3" fmla="*/ 148658 h 1366707"/>
                <a:gd name="connsiteX4" fmla="*/ 1932471 w 2102673"/>
                <a:gd name="connsiteY4" fmla="*/ 598238 h 1366707"/>
                <a:gd name="connsiteX5" fmla="*/ 1905801 w 2102673"/>
                <a:gd name="connsiteY5" fmla="*/ 1139258 h 1366707"/>
                <a:gd name="connsiteX6" fmla="*/ 1277151 w 2102673"/>
                <a:gd name="connsiteY6" fmla="*/ 1337378 h 1366707"/>
                <a:gd name="connsiteX7" fmla="*/ 221781 w 2102673"/>
                <a:gd name="connsiteY7" fmla="*/ 1337378 h 1366707"/>
                <a:gd name="connsiteX8" fmla="*/ 801 w 2102673"/>
                <a:gd name="connsiteY8" fmla="*/ 1268798 h 136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673" h="1366707">
                  <a:moveTo>
                    <a:pt x="801" y="1268798"/>
                  </a:moveTo>
                  <a:cubicBezTo>
                    <a:pt x="8421" y="1098618"/>
                    <a:pt x="-3009" y="920818"/>
                    <a:pt x="801" y="746828"/>
                  </a:cubicBezTo>
                  <a:cubicBezTo>
                    <a:pt x="141771" y="534738"/>
                    <a:pt x="336081" y="337888"/>
                    <a:pt x="515151" y="167708"/>
                  </a:cubicBezTo>
                  <a:cubicBezTo>
                    <a:pt x="710731" y="-6282"/>
                    <a:pt x="662471" y="-92642"/>
                    <a:pt x="1136181" y="148658"/>
                  </a:cubicBezTo>
                  <a:cubicBezTo>
                    <a:pt x="1526071" y="337888"/>
                    <a:pt x="1543851" y="350588"/>
                    <a:pt x="1932471" y="598238"/>
                  </a:cubicBezTo>
                  <a:cubicBezTo>
                    <a:pt x="2242351" y="852238"/>
                    <a:pt x="2064551" y="1007178"/>
                    <a:pt x="1905801" y="1139258"/>
                  </a:cubicBezTo>
                  <a:cubicBezTo>
                    <a:pt x="1686091" y="1291658"/>
                    <a:pt x="1496861" y="1318328"/>
                    <a:pt x="1277151" y="1337378"/>
                  </a:cubicBezTo>
                  <a:cubicBezTo>
                    <a:pt x="915201" y="1362778"/>
                    <a:pt x="600241" y="1388178"/>
                    <a:pt x="221781" y="1337378"/>
                  </a:cubicBezTo>
                  <a:cubicBezTo>
                    <a:pt x="78271" y="1334838"/>
                    <a:pt x="71921" y="1298008"/>
                    <a:pt x="801" y="1268798"/>
                  </a:cubicBezTo>
                  <a:close/>
                </a:path>
              </a:pathLst>
            </a:custGeom>
            <a:solidFill>
              <a:srgbClr val="002D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AF449EB7-6672-320C-8C47-5B0018A73DA7}"/>
                </a:ext>
              </a:extLst>
            </p:cNvPr>
            <p:cNvSpPr/>
            <p:nvPr/>
          </p:nvSpPr>
          <p:spPr>
            <a:xfrm>
              <a:off x="111891" y="6043854"/>
              <a:ext cx="172857" cy="112058"/>
            </a:xfrm>
            <a:custGeom>
              <a:avLst/>
              <a:gdLst>
                <a:gd name="connsiteX0" fmla="*/ 0 w 1651000"/>
                <a:gd name="connsiteY0" fmla="*/ 5080 h 965200"/>
                <a:gd name="connsiteX1" fmla="*/ 1651000 w 1651000"/>
                <a:gd name="connsiteY1" fmla="*/ 0 h 965200"/>
                <a:gd name="connsiteX2" fmla="*/ 703580 w 1651000"/>
                <a:gd name="connsiteY2" fmla="*/ 965200 h 965200"/>
                <a:gd name="connsiteX3" fmla="*/ 337820 w 1651000"/>
                <a:gd name="connsiteY3" fmla="*/ 957580 h 965200"/>
                <a:gd name="connsiteX4" fmla="*/ 7620 w 1651000"/>
                <a:gd name="connsiteY4" fmla="*/ 414020 h 965200"/>
                <a:gd name="connsiteX5" fmla="*/ 0 w 1651000"/>
                <a:gd name="connsiteY5" fmla="*/ 5080 h 96520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1028451"/>
                <a:gd name="connsiteX1" fmla="*/ 1666240 w 1666240"/>
                <a:gd name="connsiteY1" fmla="*/ 0 h 1028451"/>
                <a:gd name="connsiteX2" fmla="*/ 703580 w 1666240"/>
                <a:gd name="connsiteY2" fmla="*/ 967740 h 1028451"/>
                <a:gd name="connsiteX3" fmla="*/ 337820 w 1666240"/>
                <a:gd name="connsiteY3" fmla="*/ 960120 h 1028451"/>
                <a:gd name="connsiteX4" fmla="*/ 7620 w 1666240"/>
                <a:gd name="connsiteY4" fmla="*/ 416560 h 1028451"/>
                <a:gd name="connsiteX5" fmla="*/ 0 w 1666240"/>
                <a:gd name="connsiteY5" fmla="*/ 7620 h 1028451"/>
                <a:gd name="connsiteX0" fmla="*/ 0 w 1666240"/>
                <a:gd name="connsiteY0" fmla="*/ 7620 h 1083146"/>
                <a:gd name="connsiteX1" fmla="*/ 1666240 w 1666240"/>
                <a:gd name="connsiteY1" fmla="*/ 0 h 1083146"/>
                <a:gd name="connsiteX2" fmla="*/ 703580 w 1666240"/>
                <a:gd name="connsiteY2" fmla="*/ 967740 h 1083146"/>
                <a:gd name="connsiteX3" fmla="*/ 337820 w 1666240"/>
                <a:gd name="connsiteY3" fmla="*/ 960120 h 1083146"/>
                <a:gd name="connsiteX4" fmla="*/ 7620 w 1666240"/>
                <a:gd name="connsiteY4" fmla="*/ 416560 h 1083146"/>
                <a:gd name="connsiteX5" fmla="*/ 0 w 1666240"/>
                <a:gd name="connsiteY5" fmla="*/ 7620 h 1083146"/>
                <a:gd name="connsiteX0" fmla="*/ 0 w 1666240"/>
                <a:gd name="connsiteY0" fmla="*/ 7620 h 1100272"/>
                <a:gd name="connsiteX1" fmla="*/ 1666240 w 1666240"/>
                <a:gd name="connsiteY1" fmla="*/ 0 h 1100272"/>
                <a:gd name="connsiteX2" fmla="*/ 703580 w 1666240"/>
                <a:gd name="connsiteY2" fmla="*/ 967740 h 1100272"/>
                <a:gd name="connsiteX3" fmla="*/ 337820 w 1666240"/>
                <a:gd name="connsiteY3" fmla="*/ 960120 h 1100272"/>
                <a:gd name="connsiteX4" fmla="*/ 7620 w 1666240"/>
                <a:gd name="connsiteY4" fmla="*/ 416560 h 1100272"/>
                <a:gd name="connsiteX5" fmla="*/ 0 w 1666240"/>
                <a:gd name="connsiteY5" fmla="*/ 7620 h 1100272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53912"/>
                <a:gd name="connsiteX1" fmla="*/ 1666240 w 1666240"/>
                <a:gd name="connsiteY1" fmla="*/ 0 h 1053912"/>
                <a:gd name="connsiteX2" fmla="*/ 703580 w 1666240"/>
                <a:gd name="connsiteY2" fmla="*/ 967740 h 1053912"/>
                <a:gd name="connsiteX3" fmla="*/ 373380 w 1666240"/>
                <a:gd name="connsiteY3" fmla="*/ 855980 h 1053912"/>
                <a:gd name="connsiteX4" fmla="*/ 7620 w 1666240"/>
                <a:gd name="connsiteY4" fmla="*/ 416560 h 1053912"/>
                <a:gd name="connsiteX5" fmla="*/ 0 w 1666240"/>
                <a:gd name="connsiteY5" fmla="*/ 7620 h 1053912"/>
                <a:gd name="connsiteX0" fmla="*/ 0 w 1666240"/>
                <a:gd name="connsiteY0" fmla="*/ 7620 h 1060904"/>
                <a:gd name="connsiteX1" fmla="*/ 1666240 w 1666240"/>
                <a:gd name="connsiteY1" fmla="*/ 0 h 1060904"/>
                <a:gd name="connsiteX2" fmla="*/ 703580 w 1666240"/>
                <a:gd name="connsiteY2" fmla="*/ 967740 h 1060904"/>
                <a:gd name="connsiteX3" fmla="*/ 327660 w 1666240"/>
                <a:gd name="connsiteY3" fmla="*/ 881380 h 1060904"/>
                <a:gd name="connsiteX4" fmla="*/ 7620 w 1666240"/>
                <a:gd name="connsiteY4" fmla="*/ 416560 h 1060904"/>
                <a:gd name="connsiteX5" fmla="*/ 0 w 1666240"/>
                <a:gd name="connsiteY5" fmla="*/ 7620 h 1060904"/>
                <a:gd name="connsiteX0" fmla="*/ 0 w 1666240"/>
                <a:gd name="connsiteY0" fmla="*/ 7620 h 1102735"/>
                <a:gd name="connsiteX1" fmla="*/ 1666240 w 1666240"/>
                <a:gd name="connsiteY1" fmla="*/ 0 h 1102735"/>
                <a:gd name="connsiteX2" fmla="*/ 703580 w 1666240"/>
                <a:gd name="connsiteY2" fmla="*/ 967740 h 1102735"/>
                <a:gd name="connsiteX3" fmla="*/ 327660 w 1666240"/>
                <a:gd name="connsiteY3" fmla="*/ 881380 h 1102735"/>
                <a:gd name="connsiteX4" fmla="*/ 7620 w 1666240"/>
                <a:gd name="connsiteY4" fmla="*/ 416560 h 1102735"/>
                <a:gd name="connsiteX5" fmla="*/ 0 w 1666240"/>
                <a:gd name="connsiteY5" fmla="*/ 7620 h 1102735"/>
                <a:gd name="connsiteX0" fmla="*/ 0 w 1666240"/>
                <a:gd name="connsiteY0" fmla="*/ 7620 h 1112070"/>
                <a:gd name="connsiteX1" fmla="*/ 1666240 w 1666240"/>
                <a:gd name="connsiteY1" fmla="*/ 0 h 1112070"/>
                <a:gd name="connsiteX2" fmla="*/ 703580 w 1666240"/>
                <a:gd name="connsiteY2" fmla="*/ 967740 h 1112070"/>
                <a:gd name="connsiteX3" fmla="*/ 281940 w 1666240"/>
                <a:gd name="connsiteY3" fmla="*/ 901700 h 1112070"/>
                <a:gd name="connsiteX4" fmla="*/ 7620 w 1666240"/>
                <a:gd name="connsiteY4" fmla="*/ 416560 h 1112070"/>
                <a:gd name="connsiteX5" fmla="*/ 0 w 1666240"/>
                <a:gd name="connsiteY5" fmla="*/ 7620 h 1112070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3688"/>
                <a:gd name="connsiteX1" fmla="*/ 1666240 w 1666240"/>
                <a:gd name="connsiteY1" fmla="*/ 0 h 1093688"/>
                <a:gd name="connsiteX2" fmla="*/ 703580 w 1666240"/>
                <a:gd name="connsiteY2" fmla="*/ 967740 h 1093688"/>
                <a:gd name="connsiteX3" fmla="*/ 274320 w 1666240"/>
                <a:gd name="connsiteY3" fmla="*/ 904240 h 1093688"/>
                <a:gd name="connsiteX4" fmla="*/ 7620 w 1666240"/>
                <a:gd name="connsiteY4" fmla="*/ 416560 h 1093688"/>
                <a:gd name="connsiteX5" fmla="*/ 0 w 1666240"/>
                <a:gd name="connsiteY5" fmla="*/ 7620 h 1093688"/>
                <a:gd name="connsiteX0" fmla="*/ 7656 w 1673896"/>
                <a:gd name="connsiteY0" fmla="*/ 7620 h 1093688"/>
                <a:gd name="connsiteX1" fmla="*/ 1673896 w 1673896"/>
                <a:gd name="connsiteY1" fmla="*/ 0 h 1093688"/>
                <a:gd name="connsiteX2" fmla="*/ 711236 w 1673896"/>
                <a:gd name="connsiteY2" fmla="*/ 967740 h 1093688"/>
                <a:gd name="connsiteX3" fmla="*/ 281976 w 1673896"/>
                <a:gd name="connsiteY3" fmla="*/ 904240 h 1093688"/>
                <a:gd name="connsiteX4" fmla="*/ 36 w 1673896"/>
                <a:gd name="connsiteY4" fmla="*/ 370840 h 1093688"/>
                <a:gd name="connsiteX5" fmla="*/ 7656 w 1673896"/>
                <a:gd name="connsiteY5" fmla="*/ 7620 h 1093688"/>
                <a:gd name="connsiteX0" fmla="*/ 0 w 1678940"/>
                <a:gd name="connsiteY0" fmla="*/ 7620 h 1093688"/>
                <a:gd name="connsiteX1" fmla="*/ 1678940 w 1678940"/>
                <a:gd name="connsiteY1" fmla="*/ 0 h 1093688"/>
                <a:gd name="connsiteX2" fmla="*/ 716280 w 1678940"/>
                <a:gd name="connsiteY2" fmla="*/ 967740 h 1093688"/>
                <a:gd name="connsiteX3" fmla="*/ 287020 w 1678940"/>
                <a:gd name="connsiteY3" fmla="*/ 904240 h 1093688"/>
                <a:gd name="connsiteX4" fmla="*/ 5080 w 1678940"/>
                <a:gd name="connsiteY4" fmla="*/ 370840 h 1093688"/>
                <a:gd name="connsiteX5" fmla="*/ 0 w 1678940"/>
                <a:gd name="connsiteY5" fmla="*/ 7620 h 1093688"/>
                <a:gd name="connsiteX0" fmla="*/ 0 w 1678940"/>
                <a:gd name="connsiteY0" fmla="*/ 7620 h 1104124"/>
                <a:gd name="connsiteX1" fmla="*/ 1678940 w 1678940"/>
                <a:gd name="connsiteY1" fmla="*/ 0 h 1104124"/>
                <a:gd name="connsiteX2" fmla="*/ 716280 w 1678940"/>
                <a:gd name="connsiteY2" fmla="*/ 967740 h 1104124"/>
                <a:gd name="connsiteX3" fmla="*/ 287020 w 1678940"/>
                <a:gd name="connsiteY3" fmla="*/ 904240 h 1104124"/>
                <a:gd name="connsiteX4" fmla="*/ 5080 w 1678940"/>
                <a:gd name="connsiteY4" fmla="*/ 370840 h 1104124"/>
                <a:gd name="connsiteX5" fmla="*/ 0 w 1678940"/>
                <a:gd name="connsiteY5" fmla="*/ 7620 h 1104124"/>
                <a:gd name="connsiteX0" fmla="*/ 0 w 1678940"/>
                <a:gd name="connsiteY0" fmla="*/ 7620 h 1052879"/>
                <a:gd name="connsiteX1" fmla="*/ 1678940 w 1678940"/>
                <a:gd name="connsiteY1" fmla="*/ 0 h 1052879"/>
                <a:gd name="connsiteX2" fmla="*/ 843280 w 1678940"/>
                <a:gd name="connsiteY2" fmla="*/ 866140 h 1052879"/>
                <a:gd name="connsiteX3" fmla="*/ 287020 w 1678940"/>
                <a:gd name="connsiteY3" fmla="*/ 904240 h 1052879"/>
                <a:gd name="connsiteX4" fmla="*/ 5080 w 1678940"/>
                <a:gd name="connsiteY4" fmla="*/ 370840 h 1052879"/>
                <a:gd name="connsiteX5" fmla="*/ 0 w 1678940"/>
                <a:gd name="connsiteY5" fmla="*/ 7620 h 1052879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3840"/>
                <a:gd name="connsiteX1" fmla="*/ 1678940 w 1678940"/>
                <a:gd name="connsiteY1" fmla="*/ 0 h 1093840"/>
                <a:gd name="connsiteX2" fmla="*/ 843280 w 1678940"/>
                <a:gd name="connsiteY2" fmla="*/ 866140 h 1093840"/>
                <a:gd name="connsiteX3" fmla="*/ 287020 w 1678940"/>
                <a:gd name="connsiteY3" fmla="*/ 904240 h 1093840"/>
                <a:gd name="connsiteX4" fmla="*/ 5080 w 1678940"/>
                <a:gd name="connsiteY4" fmla="*/ 370840 h 1093840"/>
                <a:gd name="connsiteX5" fmla="*/ 0 w 1678940"/>
                <a:gd name="connsiteY5" fmla="*/ 7620 h 1093840"/>
                <a:gd name="connsiteX0" fmla="*/ 0 w 1678940"/>
                <a:gd name="connsiteY0" fmla="*/ 7620 h 872383"/>
                <a:gd name="connsiteX1" fmla="*/ 1678940 w 1678940"/>
                <a:gd name="connsiteY1" fmla="*/ 0 h 872383"/>
                <a:gd name="connsiteX2" fmla="*/ 843280 w 1678940"/>
                <a:gd name="connsiteY2" fmla="*/ 866140 h 872383"/>
                <a:gd name="connsiteX3" fmla="*/ 5080 w 1678940"/>
                <a:gd name="connsiteY3" fmla="*/ 370840 h 872383"/>
                <a:gd name="connsiteX4" fmla="*/ 0 w 1678940"/>
                <a:gd name="connsiteY4" fmla="*/ 7620 h 872383"/>
                <a:gd name="connsiteX0" fmla="*/ 0 w 1678940"/>
                <a:gd name="connsiteY0" fmla="*/ 7620 h 1054367"/>
                <a:gd name="connsiteX1" fmla="*/ 1678940 w 1678940"/>
                <a:gd name="connsiteY1" fmla="*/ 0 h 1054367"/>
                <a:gd name="connsiteX2" fmla="*/ 843280 w 1678940"/>
                <a:gd name="connsiteY2" fmla="*/ 866140 h 1054367"/>
                <a:gd name="connsiteX3" fmla="*/ 5080 w 1678940"/>
                <a:gd name="connsiteY3" fmla="*/ 370840 h 1054367"/>
                <a:gd name="connsiteX4" fmla="*/ 0 w 1678940"/>
                <a:gd name="connsiteY4" fmla="*/ 7620 h 1054367"/>
                <a:gd name="connsiteX0" fmla="*/ 0 w 1678940"/>
                <a:gd name="connsiteY0" fmla="*/ 7620 h 1091199"/>
                <a:gd name="connsiteX1" fmla="*/ 1678940 w 1678940"/>
                <a:gd name="connsiteY1" fmla="*/ 0 h 1091199"/>
                <a:gd name="connsiteX2" fmla="*/ 843280 w 1678940"/>
                <a:gd name="connsiteY2" fmla="*/ 866140 h 1091199"/>
                <a:gd name="connsiteX3" fmla="*/ 5080 w 1678940"/>
                <a:gd name="connsiteY3" fmla="*/ 370840 h 1091199"/>
                <a:gd name="connsiteX4" fmla="*/ 0 w 1678940"/>
                <a:gd name="connsiteY4" fmla="*/ 7620 h 1091199"/>
                <a:gd name="connsiteX0" fmla="*/ 0 w 1678940"/>
                <a:gd name="connsiteY0" fmla="*/ 7620 h 1098088"/>
                <a:gd name="connsiteX1" fmla="*/ 1678940 w 1678940"/>
                <a:gd name="connsiteY1" fmla="*/ 0 h 1098088"/>
                <a:gd name="connsiteX2" fmla="*/ 843280 w 1678940"/>
                <a:gd name="connsiteY2" fmla="*/ 866140 h 1098088"/>
                <a:gd name="connsiteX3" fmla="*/ 22860 w 1678940"/>
                <a:gd name="connsiteY3" fmla="*/ 406400 h 1098088"/>
                <a:gd name="connsiteX4" fmla="*/ 0 w 1678940"/>
                <a:gd name="connsiteY4" fmla="*/ 7620 h 1098088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4901 w 1683841"/>
                <a:gd name="connsiteY0" fmla="*/ 7620 h 1089312"/>
                <a:gd name="connsiteX1" fmla="*/ 1683841 w 1683841"/>
                <a:gd name="connsiteY1" fmla="*/ 0 h 1089312"/>
                <a:gd name="connsiteX2" fmla="*/ 848181 w 1683841"/>
                <a:gd name="connsiteY2" fmla="*/ 866140 h 1089312"/>
                <a:gd name="connsiteX3" fmla="*/ 4901 w 1683841"/>
                <a:gd name="connsiteY3" fmla="*/ 401320 h 1089312"/>
                <a:gd name="connsiteX4" fmla="*/ 4901 w 1683841"/>
                <a:gd name="connsiteY4" fmla="*/ 7620 h 1089312"/>
                <a:gd name="connsiteX0" fmla="*/ 2863 w 1681803"/>
                <a:gd name="connsiteY0" fmla="*/ 7620 h 1090263"/>
                <a:gd name="connsiteX1" fmla="*/ 1681803 w 1681803"/>
                <a:gd name="connsiteY1" fmla="*/ 0 h 1090263"/>
                <a:gd name="connsiteX2" fmla="*/ 846143 w 1681803"/>
                <a:gd name="connsiteY2" fmla="*/ 866140 h 1090263"/>
                <a:gd name="connsiteX3" fmla="*/ 5403 w 1681803"/>
                <a:gd name="connsiteY3" fmla="*/ 406400 h 1090263"/>
                <a:gd name="connsiteX4" fmla="*/ 2863 w 1681803"/>
                <a:gd name="connsiteY4" fmla="*/ 7620 h 10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03" h="1090263">
                  <a:moveTo>
                    <a:pt x="2863" y="7620"/>
                  </a:moveTo>
                  <a:lnTo>
                    <a:pt x="1681803" y="0"/>
                  </a:lnTo>
                  <a:cubicBezTo>
                    <a:pt x="1401556" y="353060"/>
                    <a:pt x="1177190" y="543560"/>
                    <a:pt x="846143" y="866140"/>
                  </a:cubicBezTo>
                  <a:cubicBezTo>
                    <a:pt x="351266" y="1446107"/>
                    <a:pt x="186590" y="757767"/>
                    <a:pt x="5403" y="406400"/>
                  </a:cubicBezTo>
                  <a:cubicBezTo>
                    <a:pt x="-8144" y="265853"/>
                    <a:pt x="8790" y="155787"/>
                    <a:pt x="2863" y="7620"/>
                  </a:cubicBezTo>
                  <a:close/>
                </a:path>
              </a:pathLst>
            </a:custGeom>
            <a:solidFill>
              <a:srgbClr val="002D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535882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F2F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7931" y="337320"/>
            <a:ext cx="928369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b="1" i="1" spc="-85" dirty="0">
                <a:solidFill>
                  <a:srgbClr val="E7EDE2"/>
                </a:solidFill>
                <a:latin typeface="Arial"/>
                <a:cs typeface="Arial"/>
              </a:rPr>
              <a:t>S</a:t>
            </a:r>
            <a:r>
              <a:rPr sz="1450" b="1" i="1" spc="-150" dirty="0">
                <a:solidFill>
                  <a:srgbClr val="E7EDE2"/>
                </a:solidFill>
                <a:latin typeface="Arial"/>
                <a:cs typeface="Arial"/>
              </a:rPr>
              <a:t>OLUÇÕ</a:t>
            </a:r>
            <a:r>
              <a:rPr sz="1450" b="1" i="1" spc="-135" dirty="0">
                <a:solidFill>
                  <a:srgbClr val="E7EDE2"/>
                </a:solidFill>
                <a:latin typeface="Arial"/>
                <a:cs typeface="Arial"/>
              </a:rPr>
              <a:t>E</a:t>
            </a:r>
            <a:r>
              <a:rPr sz="1450" b="1" i="1" spc="-85" dirty="0">
                <a:solidFill>
                  <a:srgbClr val="E7EDE2"/>
                </a:solidFill>
                <a:latin typeface="Arial"/>
                <a:cs typeface="Arial"/>
              </a:rPr>
              <a:t>S</a:t>
            </a:r>
            <a:endParaRPr sz="14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6644" y="4623815"/>
            <a:ext cx="432054" cy="42748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5168" y="2899410"/>
            <a:ext cx="4816475" cy="2280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4135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Trata-se</a:t>
            </a:r>
            <a:r>
              <a:rPr sz="1600" spc="-10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0ECE8"/>
                </a:solidFill>
                <a:latin typeface="Tahoma"/>
                <a:cs typeface="Tahoma"/>
              </a:rPr>
              <a:t>de</a:t>
            </a:r>
            <a:r>
              <a:rPr sz="1600" spc="-13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uma</a:t>
            </a:r>
            <a:r>
              <a:rPr sz="1600" spc="-10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F0ECE8"/>
                </a:solidFill>
                <a:latin typeface="Tahoma"/>
                <a:cs typeface="Tahoma"/>
              </a:rPr>
              <a:t>nanotecnologia</a:t>
            </a:r>
            <a:r>
              <a:rPr sz="1600" spc="-17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F0ECE8"/>
                </a:solidFill>
                <a:latin typeface="Tahoma"/>
                <a:cs typeface="Tahoma"/>
              </a:rPr>
              <a:t>patenteada</a:t>
            </a:r>
            <a:r>
              <a:rPr sz="1600" spc="-17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F0ECE8"/>
                </a:solidFill>
                <a:latin typeface="Tahoma"/>
                <a:cs typeface="Tahoma"/>
              </a:rPr>
              <a:t>que</a:t>
            </a:r>
            <a:r>
              <a:rPr sz="1600" spc="-114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0ECE8"/>
                </a:solidFill>
                <a:latin typeface="Tahoma"/>
                <a:cs typeface="Tahoma"/>
              </a:rPr>
              <a:t>forma </a:t>
            </a:r>
            <a:r>
              <a:rPr sz="1600" spc="-484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uma</a:t>
            </a:r>
            <a:r>
              <a:rPr sz="1600" spc="-12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F0ECE8"/>
                </a:solidFill>
                <a:latin typeface="Tahoma"/>
                <a:cs typeface="Tahoma"/>
              </a:rPr>
              <a:t>f</a:t>
            </a:r>
            <a:r>
              <a:rPr sz="1600" spc="-10" dirty="0">
                <a:solidFill>
                  <a:srgbClr val="F0ECE8"/>
                </a:solidFill>
                <a:latin typeface="Tahoma"/>
                <a:cs typeface="Tahoma"/>
              </a:rPr>
              <a:t>ina</a:t>
            </a:r>
            <a:r>
              <a:rPr sz="1600" spc="-12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0ECE8"/>
                </a:solidFill>
                <a:latin typeface="Tahoma"/>
                <a:cs typeface="Tahoma"/>
              </a:rPr>
              <a:t>p</a:t>
            </a:r>
            <a:r>
              <a:rPr sz="1600" spc="-20" dirty="0">
                <a:solidFill>
                  <a:srgbClr val="F0ECE8"/>
                </a:solidFill>
                <a:latin typeface="Tahoma"/>
                <a:cs typeface="Tahoma"/>
              </a:rPr>
              <a:t>e</a:t>
            </a:r>
            <a:r>
              <a:rPr sz="1600" dirty="0">
                <a:solidFill>
                  <a:srgbClr val="F0ECE8"/>
                </a:solidFill>
                <a:latin typeface="Tahoma"/>
                <a:cs typeface="Tahoma"/>
              </a:rPr>
              <a:t>l</a:t>
            </a:r>
            <a:r>
              <a:rPr sz="1600" spc="-5" dirty="0">
                <a:solidFill>
                  <a:srgbClr val="F0ECE8"/>
                </a:solidFill>
                <a:latin typeface="Tahoma"/>
                <a:cs typeface="Tahoma"/>
              </a:rPr>
              <a:t>í</a:t>
            </a:r>
            <a:r>
              <a:rPr sz="1600" dirty="0">
                <a:solidFill>
                  <a:srgbClr val="F0ECE8"/>
                </a:solidFill>
                <a:latin typeface="Tahoma"/>
                <a:cs typeface="Tahoma"/>
              </a:rPr>
              <a:t>cu</a:t>
            </a:r>
            <a:r>
              <a:rPr sz="1600" spc="-5" dirty="0">
                <a:solidFill>
                  <a:srgbClr val="F0ECE8"/>
                </a:solidFill>
                <a:latin typeface="Tahoma"/>
                <a:cs typeface="Tahoma"/>
              </a:rPr>
              <a:t>la</a:t>
            </a:r>
            <a:r>
              <a:rPr sz="1600" spc="-12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F0ECE8"/>
                </a:solidFill>
                <a:latin typeface="Tahoma"/>
                <a:cs typeface="Tahoma"/>
              </a:rPr>
              <a:t>ca</a:t>
            </a:r>
            <a:r>
              <a:rPr sz="1600" dirty="0">
                <a:solidFill>
                  <a:srgbClr val="F0ECE8"/>
                </a:solidFill>
                <a:latin typeface="Tahoma"/>
                <a:cs typeface="Tahoma"/>
              </a:rPr>
              <a:t>p</a:t>
            </a:r>
            <a:r>
              <a:rPr sz="1600" spc="5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spc="10" dirty="0">
                <a:solidFill>
                  <a:srgbClr val="F0ECE8"/>
                </a:solidFill>
                <a:latin typeface="Tahoma"/>
                <a:cs typeface="Tahoma"/>
              </a:rPr>
              <a:t>z</a:t>
            </a:r>
            <a:r>
              <a:rPr sz="1600" spc="-13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0ECE8"/>
                </a:solidFill>
                <a:latin typeface="Tahoma"/>
                <a:cs typeface="Tahoma"/>
              </a:rPr>
              <a:t>de</a:t>
            </a:r>
            <a:r>
              <a:rPr sz="1600" spc="-12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F0ECE8"/>
                </a:solidFill>
                <a:latin typeface="Tahoma"/>
                <a:cs typeface="Tahoma"/>
              </a:rPr>
              <a:t>r</a:t>
            </a:r>
            <a:r>
              <a:rPr sz="1600" spc="-25" dirty="0">
                <a:solidFill>
                  <a:srgbClr val="F0ECE8"/>
                </a:solidFill>
                <a:latin typeface="Tahoma"/>
                <a:cs typeface="Tahoma"/>
              </a:rPr>
              <a:t>e</a:t>
            </a:r>
            <a:r>
              <a:rPr sz="1600" spc="-20" dirty="0">
                <a:solidFill>
                  <a:srgbClr val="F0ECE8"/>
                </a:solidFill>
                <a:latin typeface="Tahoma"/>
                <a:cs typeface="Tahoma"/>
              </a:rPr>
              <a:t>d</a:t>
            </a:r>
            <a:r>
              <a:rPr sz="1600" dirty="0">
                <a:solidFill>
                  <a:srgbClr val="F0ECE8"/>
                </a:solidFill>
                <a:latin typeface="Tahoma"/>
                <a:cs typeface="Tahoma"/>
              </a:rPr>
              <a:t>uz</a:t>
            </a:r>
            <a:r>
              <a:rPr sz="1600" spc="-10" dirty="0">
                <a:solidFill>
                  <a:srgbClr val="F0ECE8"/>
                </a:solidFill>
                <a:latin typeface="Tahoma"/>
                <a:cs typeface="Tahoma"/>
              </a:rPr>
              <a:t>i</a:t>
            </a:r>
            <a:r>
              <a:rPr sz="1600" spc="25" dirty="0">
                <a:solidFill>
                  <a:srgbClr val="F0ECE8"/>
                </a:solidFill>
                <a:latin typeface="Tahoma"/>
                <a:cs typeface="Tahoma"/>
              </a:rPr>
              <a:t>r</a:t>
            </a:r>
            <a:r>
              <a:rPr sz="1600" spc="-13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spc="-12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F0ECE8"/>
                </a:solidFill>
                <a:latin typeface="Tahoma"/>
                <a:cs typeface="Tahoma"/>
              </a:rPr>
              <a:t>tensão</a:t>
            </a:r>
            <a:r>
              <a:rPr sz="1600" spc="-12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F0ECE8"/>
                </a:solidFill>
                <a:latin typeface="Tahoma"/>
                <a:cs typeface="Tahoma"/>
              </a:rPr>
              <a:t>de  cisalhamento</a:t>
            </a:r>
            <a:r>
              <a:rPr sz="1600" spc="-12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F0ECE8"/>
                </a:solidFill>
                <a:latin typeface="Tahoma"/>
                <a:cs typeface="Tahoma"/>
              </a:rPr>
              <a:t>e</a:t>
            </a:r>
            <a:r>
              <a:rPr sz="1600" spc="-12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0ECE8"/>
                </a:solidFill>
                <a:latin typeface="Tahoma"/>
                <a:cs typeface="Tahoma"/>
              </a:rPr>
              <a:t>evitar</a:t>
            </a:r>
            <a:r>
              <a:rPr sz="1600" spc="-12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spc="-12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0ECE8"/>
                </a:solidFill>
                <a:latin typeface="Tahoma"/>
                <a:cs typeface="Tahoma"/>
              </a:rPr>
              <a:t>aderência</a:t>
            </a:r>
            <a:r>
              <a:rPr sz="1600" spc="-14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0ECE8"/>
                </a:solidFill>
                <a:latin typeface="Tahoma"/>
                <a:cs typeface="Tahoma"/>
              </a:rPr>
              <a:t>de</a:t>
            </a:r>
            <a:r>
              <a:rPr sz="1600" spc="-12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F0ECE8"/>
                </a:solidFill>
                <a:latin typeface="Tahoma"/>
                <a:cs typeface="Tahoma"/>
              </a:rPr>
              <a:t>material.</a:t>
            </a:r>
            <a:endParaRPr sz="1600" dirty="0">
              <a:latin typeface="Tahoma"/>
              <a:cs typeface="Tahoma"/>
            </a:endParaRPr>
          </a:p>
          <a:p>
            <a:pPr marL="12700" marR="146685" algn="just">
              <a:lnSpc>
                <a:spcPct val="100000"/>
              </a:lnSpc>
              <a:spcBef>
                <a:spcPts val="1200"/>
              </a:spcBef>
            </a:pPr>
            <a:r>
              <a:rPr sz="1600" spc="25" dirty="0">
                <a:solidFill>
                  <a:srgbClr val="F0ECE8"/>
                </a:solidFill>
                <a:latin typeface="Tahoma"/>
                <a:cs typeface="Tahoma"/>
              </a:rPr>
              <a:t>Pe</a:t>
            </a:r>
            <a:r>
              <a:rPr sz="1600" spc="-45" dirty="0">
                <a:solidFill>
                  <a:srgbClr val="F0ECE8"/>
                </a:solidFill>
                <a:latin typeface="Tahoma"/>
                <a:cs typeface="Tahoma"/>
              </a:rPr>
              <a:t>ne</a:t>
            </a:r>
            <a:r>
              <a:rPr sz="1600" spc="-10" dirty="0">
                <a:solidFill>
                  <a:srgbClr val="F0ECE8"/>
                </a:solidFill>
                <a:latin typeface="Tahoma"/>
                <a:cs typeface="Tahoma"/>
              </a:rPr>
              <a:t>t</a:t>
            </a:r>
            <a:r>
              <a:rPr sz="1600" spc="-20" dirty="0">
                <a:solidFill>
                  <a:srgbClr val="F0ECE8"/>
                </a:solidFill>
                <a:latin typeface="Tahoma"/>
                <a:cs typeface="Tahoma"/>
              </a:rPr>
              <a:t>r</a:t>
            </a:r>
            <a:r>
              <a:rPr sz="1600" spc="-5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spc="-12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F0ECE8"/>
                </a:solidFill>
                <a:latin typeface="Tahoma"/>
                <a:cs typeface="Tahoma"/>
              </a:rPr>
              <a:t>em</a:t>
            </a:r>
            <a:r>
              <a:rPr sz="1600" spc="-13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F0ECE8"/>
                </a:solidFill>
                <a:latin typeface="Tahoma"/>
                <a:cs typeface="Tahoma"/>
              </a:rPr>
              <a:t>metal,</a:t>
            </a:r>
            <a:r>
              <a:rPr sz="1600" spc="-114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0ECE8"/>
                </a:solidFill>
                <a:latin typeface="Tahoma"/>
                <a:cs typeface="Tahoma"/>
              </a:rPr>
              <a:t>pl</a:t>
            </a:r>
            <a:r>
              <a:rPr sz="1600" spc="5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spc="10" dirty="0">
                <a:solidFill>
                  <a:srgbClr val="F0ECE8"/>
                </a:solidFill>
                <a:latin typeface="Tahoma"/>
                <a:cs typeface="Tahoma"/>
              </a:rPr>
              <a:t>c</a:t>
            </a:r>
            <a:r>
              <a:rPr sz="1600" spc="15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spc="-5" dirty="0">
                <a:solidFill>
                  <a:srgbClr val="F0ECE8"/>
                </a:solidFill>
                <a:latin typeface="Tahoma"/>
                <a:cs typeface="Tahoma"/>
              </a:rPr>
              <a:t>s</a:t>
            </a:r>
            <a:r>
              <a:rPr sz="1600" spc="-13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F0ECE8"/>
                </a:solidFill>
                <a:latin typeface="Tahoma"/>
                <a:cs typeface="Tahoma"/>
              </a:rPr>
              <a:t>UH</a:t>
            </a:r>
            <a:r>
              <a:rPr sz="1600" spc="60" dirty="0">
                <a:solidFill>
                  <a:srgbClr val="F0ECE8"/>
                </a:solidFill>
                <a:latin typeface="Tahoma"/>
                <a:cs typeface="Tahoma"/>
              </a:rPr>
              <a:t>M</a:t>
            </a:r>
            <a:r>
              <a:rPr sz="1600" spc="-105" dirty="0">
                <a:solidFill>
                  <a:srgbClr val="F0ECE8"/>
                </a:solidFill>
                <a:latin typeface="Tahoma"/>
                <a:cs typeface="Tahoma"/>
              </a:rPr>
              <a:t>W,</a:t>
            </a:r>
            <a:r>
              <a:rPr sz="1600" spc="-114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0ECE8"/>
                </a:solidFill>
                <a:latin typeface="Tahoma"/>
                <a:cs typeface="Tahoma"/>
              </a:rPr>
              <a:t>pl</a:t>
            </a:r>
            <a:r>
              <a:rPr sz="1600" spc="5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spc="10" dirty="0">
                <a:solidFill>
                  <a:srgbClr val="F0ECE8"/>
                </a:solidFill>
                <a:latin typeface="Tahoma"/>
                <a:cs typeface="Tahoma"/>
              </a:rPr>
              <a:t>c</a:t>
            </a:r>
            <a:r>
              <a:rPr sz="1600" spc="15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spc="-5" dirty="0">
                <a:solidFill>
                  <a:srgbClr val="F0ECE8"/>
                </a:solidFill>
                <a:latin typeface="Tahoma"/>
                <a:cs typeface="Tahoma"/>
              </a:rPr>
              <a:t>s</a:t>
            </a:r>
            <a:r>
              <a:rPr sz="1600" spc="-13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0ECE8"/>
                </a:solidFill>
                <a:latin typeface="Tahoma"/>
                <a:cs typeface="Tahoma"/>
              </a:rPr>
              <a:t>de</a:t>
            </a:r>
            <a:r>
              <a:rPr sz="1600" spc="-12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ce</a:t>
            </a:r>
            <a:r>
              <a:rPr sz="1600" dirty="0">
                <a:solidFill>
                  <a:srgbClr val="F0ECE8"/>
                </a:solidFill>
                <a:latin typeface="Tahoma"/>
                <a:cs typeface="Tahoma"/>
              </a:rPr>
              <a:t>râm</a:t>
            </a:r>
            <a:r>
              <a:rPr sz="1600" spc="-10" dirty="0">
                <a:solidFill>
                  <a:srgbClr val="F0ECE8"/>
                </a:solidFill>
                <a:latin typeface="Tahoma"/>
                <a:cs typeface="Tahoma"/>
              </a:rPr>
              <a:t>i</a:t>
            </a:r>
            <a:r>
              <a:rPr sz="1600" spc="10" dirty="0">
                <a:solidFill>
                  <a:srgbClr val="F0ECE8"/>
                </a:solidFill>
                <a:latin typeface="Tahoma"/>
                <a:cs typeface="Tahoma"/>
              </a:rPr>
              <a:t>c</a:t>
            </a:r>
            <a:r>
              <a:rPr sz="1600" spc="15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spc="-185" dirty="0">
                <a:solidFill>
                  <a:srgbClr val="F0ECE8"/>
                </a:solidFill>
                <a:latin typeface="Tahoma"/>
                <a:cs typeface="Tahoma"/>
              </a:rPr>
              <a:t>,  </a:t>
            </a:r>
            <a:r>
              <a:rPr lang="pt-BR" sz="1600" spc="-5" dirty="0">
                <a:solidFill>
                  <a:srgbClr val="F0ECE8"/>
                </a:solidFill>
                <a:latin typeface="Tahoma"/>
                <a:cs typeface="Tahoma"/>
              </a:rPr>
              <a:t>inox </a:t>
            </a:r>
            <a:r>
              <a:rPr sz="1600" spc="-55" dirty="0">
                <a:solidFill>
                  <a:srgbClr val="F0ECE8"/>
                </a:solidFill>
                <a:latin typeface="Tahoma"/>
                <a:cs typeface="Tahoma"/>
              </a:rPr>
              <a:t>e</a:t>
            </a:r>
            <a:r>
              <a:rPr sz="1600" spc="-12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muitas</a:t>
            </a:r>
            <a:r>
              <a:rPr sz="1600" spc="-11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F0ECE8"/>
                </a:solidFill>
                <a:latin typeface="Tahoma"/>
                <a:cs typeface="Tahoma"/>
              </a:rPr>
              <a:t>outras</a:t>
            </a:r>
            <a:r>
              <a:rPr sz="1600" spc="-11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0ECE8"/>
                </a:solidFill>
                <a:latin typeface="Tahoma"/>
                <a:cs typeface="Tahoma"/>
              </a:rPr>
              <a:t>superfícies</a:t>
            </a:r>
            <a:r>
              <a:rPr sz="1600" spc="-12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F0ECE8"/>
                </a:solidFill>
                <a:latin typeface="Tahoma"/>
                <a:cs typeface="Tahoma"/>
              </a:rPr>
              <a:t>para</a:t>
            </a:r>
            <a:r>
              <a:rPr sz="1600" spc="-14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formar </a:t>
            </a:r>
            <a:r>
              <a:rPr sz="1600" spc="-484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uma</a:t>
            </a:r>
            <a:r>
              <a:rPr sz="1600" spc="-12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0ECE8"/>
                </a:solidFill>
                <a:latin typeface="Tahoma"/>
                <a:cs typeface="Tahoma"/>
              </a:rPr>
              <a:t>ba</a:t>
            </a:r>
            <a:r>
              <a:rPr sz="1600" spc="25" dirty="0">
                <a:solidFill>
                  <a:srgbClr val="F0ECE8"/>
                </a:solidFill>
                <a:latin typeface="Tahoma"/>
                <a:cs typeface="Tahoma"/>
              </a:rPr>
              <a:t>r</a:t>
            </a:r>
            <a:r>
              <a:rPr sz="1600" spc="15" dirty="0">
                <a:solidFill>
                  <a:srgbClr val="F0ECE8"/>
                </a:solidFill>
                <a:latin typeface="Tahoma"/>
                <a:cs typeface="Tahoma"/>
              </a:rPr>
              <a:t>r</a:t>
            </a:r>
            <a:r>
              <a:rPr sz="1600" spc="-5" dirty="0">
                <a:solidFill>
                  <a:srgbClr val="F0ECE8"/>
                </a:solidFill>
                <a:latin typeface="Tahoma"/>
                <a:cs typeface="Tahoma"/>
              </a:rPr>
              <a:t>eira</a:t>
            </a:r>
            <a:r>
              <a:rPr sz="1600" spc="-13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0ECE8"/>
                </a:solidFill>
                <a:latin typeface="Tahoma"/>
                <a:cs typeface="Tahoma"/>
              </a:rPr>
              <a:t>altamen</a:t>
            </a:r>
            <a:r>
              <a:rPr sz="1600" spc="-50" dirty="0">
                <a:solidFill>
                  <a:srgbClr val="F0ECE8"/>
                </a:solidFill>
                <a:latin typeface="Tahoma"/>
                <a:cs typeface="Tahoma"/>
              </a:rPr>
              <a:t>te</a:t>
            </a:r>
            <a:r>
              <a:rPr sz="1600" spc="-12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F0ECE8"/>
                </a:solidFill>
                <a:latin typeface="Tahoma"/>
                <a:cs typeface="Tahoma"/>
              </a:rPr>
              <a:t>ef</a:t>
            </a:r>
            <a:r>
              <a:rPr sz="1600" spc="-25" dirty="0">
                <a:solidFill>
                  <a:srgbClr val="F0ECE8"/>
                </a:solidFill>
                <a:latin typeface="Tahoma"/>
                <a:cs typeface="Tahoma"/>
              </a:rPr>
              <a:t>i</a:t>
            </a:r>
            <a:r>
              <a:rPr sz="1600" spc="10" dirty="0">
                <a:solidFill>
                  <a:srgbClr val="F0ECE8"/>
                </a:solidFill>
                <a:latin typeface="Tahoma"/>
                <a:cs typeface="Tahoma"/>
              </a:rPr>
              <a:t>c</a:t>
            </a:r>
            <a:r>
              <a:rPr sz="1600" spc="15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spc="-65" dirty="0">
                <a:solidFill>
                  <a:srgbClr val="F0ECE8"/>
                </a:solidFill>
                <a:latin typeface="Tahoma"/>
                <a:cs typeface="Tahoma"/>
              </a:rPr>
              <a:t>z.</a:t>
            </a:r>
            <a:endParaRPr sz="1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2776855" algn="l"/>
              </a:tabLst>
            </a:pPr>
            <a:r>
              <a:rPr sz="1600" b="1" spc="-10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b="1" spc="-5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b="1" spc="-90" dirty="0">
                <a:solidFill>
                  <a:srgbClr val="F0ECE8"/>
                </a:solidFill>
                <a:latin typeface="Tahoma"/>
                <a:cs typeface="Tahoma"/>
              </a:rPr>
              <a:t>lin</a:t>
            </a:r>
            <a:r>
              <a:rPr sz="1600" b="1" spc="-155" dirty="0">
                <a:solidFill>
                  <a:srgbClr val="F0ECE8"/>
                </a:solidFill>
                <a:latin typeface="Tahoma"/>
                <a:cs typeface="Tahoma"/>
              </a:rPr>
              <a:t>h</a:t>
            </a:r>
            <a:r>
              <a:rPr sz="1600" b="1" spc="-114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b="1" spc="-2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b="1" spc="-120" dirty="0">
                <a:solidFill>
                  <a:srgbClr val="F0ECE8"/>
                </a:solidFill>
                <a:latin typeface="Tahoma"/>
                <a:cs typeface="Tahoma"/>
              </a:rPr>
              <a:t>de</a:t>
            </a:r>
            <a:r>
              <a:rPr sz="1600" b="1" spc="-5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b="1" spc="-85" dirty="0">
                <a:solidFill>
                  <a:srgbClr val="F0ECE8"/>
                </a:solidFill>
                <a:latin typeface="Tahoma"/>
                <a:cs typeface="Tahoma"/>
              </a:rPr>
              <a:t>pr</a:t>
            </a:r>
            <a:r>
              <a:rPr sz="1600" b="1" spc="-110" dirty="0">
                <a:solidFill>
                  <a:srgbClr val="F0ECE8"/>
                </a:solidFill>
                <a:latin typeface="Tahoma"/>
                <a:cs typeface="Tahoma"/>
              </a:rPr>
              <a:t>o</a:t>
            </a:r>
            <a:r>
              <a:rPr sz="1600" b="1" spc="-120" dirty="0">
                <a:solidFill>
                  <a:srgbClr val="F0ECE8"/>
                </a:solidFill>
                <a:latin typeface="Tahoma"/>
                <a:cs typeface="Tahoma"/>
              </a:rPr>
              <a:t>duto</a:t>
            </a:r>
            <a:r>
              <a:rPr sz="1600" b="1" spc="-3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b="1" spc="-60" dirty="0">
                <a:solidFill>
                  <a:srgbClr val="F0ECE8"/>
                </a:solidFill>
                <a:latin typeface="Tahoma"/>
                <a:cs typeface="Tahoma"/>
              </a:rPr>
              <a:t>Slipc</a:t>
            </a:r>
            <a:r>
              <a:rPr sz="1600" b="1" spc="-135" dirty="0">
                <a:solidFill>
                  <a:srgbClr val="F0ECE8"/>
                </a:solidFill>
                <a:latin typeface="Tahoma"/>
                <a:cs typeface="Tahoma"/>
              </a:rPr>
              <a:t>o</a:t>
            </a:r>
            <a:r>
              <a:rPr sz="1600" b="1" spc="-150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b="1" spc="-110" dirty="0">
                <a:solidFill>
                  <a:srgbClr val="F0ECE8"/>
                </a:solidFill>
                <a:latin typeface="Tahoma"/>
                <a:cs typeface="Tahoma"/>
              </a:rPr>
              <a:t>t</a:t>
            </a:r>
            <a:r>
              <a:rPr sz="1600" b="1" dirty="0">
                <a:solidFill>
                  <a:srgbClr val="F0ECE8"/>
                </a:solidFill>
                <a:latin typeface="Tahoma"/>
                <a:cs typeface="Tahoma"/>
              </a:rPr>
              <a:t>	</a:t>
            </a:r>
            <a:r>
              <a:rPr sz="1600" spc="-40" dirty="0">
                <a:solidFill>
                  <a:srgbClr val="F0ECE8"/>
                </a:solidFill>
                <a:latin typeface="Tahoma"/>
                <a:cs typeface="Tahoma"/>
              </a:rPr>
              <a:t>tem</a:t>
            </a:r>
            <a:r>
              <a:rPr sz="1600" spc="-13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F0ECE8"/>
                </a:solidFill>
                <a:latin typeface="Tahoma"/>
                <a:cs typeface="Tahoma"/>
              </a:rPr>
              <a:t>pa</a:t>
            </a:r>
            <a:r>
              <a:rPr sz="1600" spc="-45" dirty="0">
                <a:solidFill>
                  <a:srgbClr val="F0ECE8"/>
                </a:solidFill>
                <a:latin typeface="Tahoma"/>
                <a:cs typeface="Tahoma"/>
              </a:rPr>
              <a:t>tente</a:t>
            </a:r>
            <a:r>
              <a:rPr sz="1600" spc="-13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spc="-30" dirty="0">
                <a:solidFill>
                  <a:srgbClr val="F0ECE8"/>
                </a:solidFill>
                <a:latin typeface="Tahoma"/>
                <a:cs typeface="Tahoma"/>
              </a:rPr>
              <a:t>m</a:t>
            </a:r>
            <a:r>
              <a:rPr sz="1600" spc="-10" dirty="0">
                <a:solidFill>
                  <a:srgbClr val="F0ECE8"/>
                </a:solidFill>
                <a:latin typeface="Tahoma"/>
                <a:cs typeface="Tahoma"/>
              </a:rPr>
              <a:t>er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i</a:t>
            </a:r>
            <a:r>
              <a:rPr sz="1600" spc="10" dirty="0">
                <a:solidFill>
                  <a:srgbClr val="F0ECE8"/>
                </a:solidFill>
                <a:latin typeface="Tahoma"/>
                <a:cs typeface="Tahoma"/>
              </a:rPr>
              <a:t>ca</a:t>
            </a:r>
            <a:r>
              <a:rPr sz="1600" spc="-20" dirty="0">
                <a:solidFill>
                  <a:srgbClr val="F0ECE8"/>
                </a:solidFill>
                <a:latin typeface="Tahoma"/>
                <a:cs typeface="Tahoma"/>
              </a:rPr>
              <a:t>na</a:t>
            </a:r>
            <a:endParaRPr sz="1600" dirty="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600" spc="-55" dirty="0">
                <a:solidFill>
                  <a:srgbClr val="F0ECE8"/>
                </a:solidFill>
                <a:latin typeface="Tahoma"/>
                <a:cs typeface="Tahoma"/>
              </a:rPr>
              <a:t>e</a:t>
            </a:r>
            <a:r>
              <a:rPr sz="1600" spc="-12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spc="-13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b="1" spc="-120" dirty="0">
                <a:solidFill>
                  <a:srgbClr val="F0ECE8"/>
                </a:solidFill>
                <a:latin typeface="Tahoma"/>
                <a:cs typeface="Tahoma"/>
              </a:rPr>
              <a:t>Hefe</a:t>
            </a:r>
            <a:r>
              <a:rPr sz="1600" b="1" spc="-100" dirty="0">
                <a:solidFill>
                  <a:srgbClr val="F0ECE8"/>
                </a:solidFill>
                <a:latin typeface="Tahoma"/>
                <a:cs typeface="Tahoma"/>
              </a:rPr>
              <a:t>s</a:t>
            </a:r>
            <a:r>
              <a:rPr sz="1600" b="1" spc="-110" dirty="0">
                <a:solidFill>
                  <a:srgbClr val="F0ECE8"/>
                </a:solidFill>
                <a:latin typeface="Tahoma"/>
                <a:cs typeface="Tahoma"/>
              </a:rPr>
              <a:t>t</a:t>
            </a:r>
            <a:r>
              <a:rPr sz="1600" b="1" spc="-6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b="1" spc="-100" dirty="0">
                <a:solidFill>
                  <a:srgbClr val="F0ECE8"/>
                </a:solidFill>
                <a:latin typeface="Tahoma"/>
                <a:cs typeface="Tahoma"/>
              </a:rPr>
              <a:t>Mi</a:t>
            </a:r>
            <a:r>
              <a:rPr sz="1600" b="1" spc="-114" dirty="0">
                <a:solidFill>
                  <a:srgbClr val="F0ECE8"/>
                </a:solidFill>
                <a:latin typeface="Tahoma"/>
                <a:cs typeface="Tahoma"/>
              </a:rPr>
              <a:t>n</a:t>
            </a:r>
            <a:r>
              <a:rPr sz="1600" b="1" spc="-100" dirty="0">
                <a:solidFill>
                  <a:srgbClr val="F0ECE8"/>
                </a:solidFill>
                <a:latin typeface="Tahoma"/>
                <a:cs typeface="Tahoma"/>
              </a:rPr>
              <a:t>er</a:t>
            </a:r>
            <a:r>
              <a:rPr sz="1600" b="1" spc="-125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b="1" spc="-80" dirty="0">
                <a:solidFill>
                  <a:srgbClr val="F0ECE8"/>
                </a:solidFill>
                <a:latin typeface="Tahoma"/>
                <a:cs typeface="Tahoma"/>
              </a:rPr>
              <a:t>ls</a:t>
            </a:r>
            <a:r>
              <a:rPr sz="1600" b="1" spc="-2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b="1" spc="-165" dirty="0">
                <a:solidFill>
                  <a:srgbClr val="F0ECE8"/>
                </a:solidFill>
                <a:latin typeface="Tahoma"/>
                <a:cs typeface="Tahoma"/>
              </a:rPr>
              <a:t>é</a:t>
            </a:r>
            <a:r>
              <a:rPr sz="1600" b="1" spc="-5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b="1" spc="-160" dirty="0">
                <a:solidFill>
                  <a:srgbClr val="F0ECE8"/>
                </a:solidFill>
                <a:latin typeface="Tahoma"/>
                <a:cs typeface="Tahoma"/>
              </a:rPr>
              <a:t>o</a:t>
            </a:r>
            <a:r>
              <a:rPr sz="1600" b="1" spc="-4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b="1" spc="-75" dirty="0">
                <a:solidFill>
                  <a:srgbClr val="F0ECE8"/>
                </a:solidFill>
                <a:latin typeface="Tahoma"/>
                <a:cs typeface="Tahoma"/>
              </a:rPr>
              <a:t>dis</a:t>
            </a:r>
            <a:r>
              <a:rPr sz="1600" b="1" spc="-110" dirty="0">
                <a:solidFill>
                  <a:srgbClr val="F0ECE8"/>
                </a:solidFill>
                <a:latin typeface="Tahoma"/>
                <a:cs typeface="Tahoma"/>
              </a:rPr>
              <a:t>t</a:t>
            </a:r>
            <a:r>
              <a:rPr sz="1600" b="1" spc="-80" dirty="0">
                <a:solidFill>
                  <a:srgbClr val="F0ECE8"/>
                </a:solidFill>
                <a:latin typeface="Tahoma"/>
                <a:cs typeface="Tahoma"/>
              </a:rPr>
              <a:t>ribuidor</a:t>
            </a:r>
            <a:r>
              <a:rPr sz="1600" b="1" spc="-5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b="1" spc="-170" dirty="0">
                <a:solidFill>
                  <a:srgbClr val="F0ECE8"/>
                </a:solidFill>
                <a:latin typeface="Tahoma"/>
                <a:cs typeface="Tahoma"/>
              </a:rPr>
              <a:t>exc</a:t>
            </a:r>
            <a:r>
              <a:rPr sz="1600" b="1" spc="-110" dirty="0">
                <a:solidFill>
                  <a:srgbClr val="F0ECE8"/>
                </a:solidFill>
                <a:latin typeface="Tahoma"/>
                <a:cs typeface="Tahoma"/>
              </a:rPr>
              <a:t>lusivo</a:t>
            </a:r>
            <a:r>
              <a:rPr sz="1600" b="1" spc="-5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b="1" spc="-165" dirty="0">
                <a:solidFill>
                  <a:srgbClr val="F0ECE8"/>
                </a:solidFill>
                <a:latin typeface="Tahoma"/>
                <a:cs typeface="Tahoma"/>
              </a:rPr>
              <a:t>e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168" y="5155438"/>
            <a:ext cx="47866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135" dirty="0">
                <a:solidFill>
                  <a:srgbClr val="F0ECE8"/>
                </a:solidFill>
                <a:latin typeface="Tahoma"/>
                <a:cs typeface="Tahoma"/>
              </a:rPr>
              <a:t>homologado</a:t>
            </a:r>
            <a:r>
              <a:rPr sz="1600" b="1" spc="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F0ECE8"/>
                </a:solidFill>
                <a:latin typeface="Tahoma"/>
                <a:cs typeface="Tahoma"/>
              </a:rPr>
              <a:t>para</a:t>
            </a:r>
            <a:r>
              <a:rPr sz="1600" spc="-12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F0ECE8"/>
                </a:solidFill>
                <a:latin typeface="Tahoma"/>
                <a:cs typeface="Tahoma"/>
              </a:rPr>
              <a:t>atendimento</a:t>
            </a:r>
            <a:r>
              <a:rPr sz="1600" spc="-11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F0ECE8"/>
                </a:solidFill>
                <a:latin typeface="Tahoma"/>
                <a:cs typeface="Tahoma"/>
              </a:rPr>
              <a:t>no</a:t>
            </a:r>
            <a:r>
              <a:rPr sz="1600" spc="-11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b="1" spc="-70" dirty="0">
                <a:solidFill>
                  <a:srgbClr val="F0ECE8"/>
                </a:solidFill>
                <a:latin typeface="Tahoma"/>
                <a:cs typeface="Tahoma"/>
              </a:rPr>
              <a:t>Brasil</a:t>
            </a:r>
            <a:r>
              <a:rPr sz="1600" b="1" spc="-3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b="1" spc="-165" dirty="0">
                <a:solidFill>
                  <a:srgbClr val="F0ECE8"/>
                </a:solidFill>
                <a:latin typeface="Tahoma"/>
                <a:cs typeface="Tahoma"/>
              </a:rPr>
              <a:t>e</a:t>
            </a:r>
            <a:r>
              <a:rPr sz="1600" b="1" spc="-4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b="1" spc="-135" dirty="0">
                <a:solidFill>
                  <a:srgbClr val="F0ECE8"/>
                </a:solidFill>
                <a:latin typeface="Tahoma"/>
                <a:cs typeface="Tahoma"/>
              </a:rPr>
              <a:t>na</a:t>
            </a:r>
            <a:r>
              <a:rPr sz="1600" b="1" spc="-3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b="1" spc="-100" dirty="0">
                <a:solidFill>
                  <a:srgbClr val="F0ECE8"/>
                </a:solidFill>
                <a:latin typeface="Tahoma"/>
                <a:cs typeface="Tahoma"/>
              </a:rPr>
              <a:t>América </a:t>
            </a:r>
            <a:r>
              <a:rPr sz="1600" b="1" spc="-45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b="1" spc="-100" dirty="0">
                <a:solidFill>
                  <a:srgbClr val="F0ECE8"/>
                </a:solidFill>
                <a:latin typeface="Tahoma"/>
                <a:cs typeface="Tahoma"/>
              </a:rPr>
              <a:t>Latina.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827776" y="0"/>
            <a:ext cx="6364605" cy="4361815"/>
            <a:chOff x="5827776" y="0"/>
            <a:chExt cx="6364605" cy="43618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0636" y="0"/>
              <a:ext cx="6332220" cy="43616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827776" y="0"/>
              <a:ext cx="6364605" cy="4361815"/>
            </a:xfrm>
            <a:custGeom>
              <a:avLst/>
              <a:gdLst/>
              <a:ahLst/>
              <a:cxnLst/>
              <a:rect l="l" t="t" r="r" b="b"/>
              <a:pathLst>
                <a:path w="6364605" h="4361815">
                  <a:moveTo>
                    <a:pt x="0" y="4361688"/>
                  </a:moveTo>
                  <a:lnTo>
                    <a:pt x="6364224" y="4361688"/>
                  </a:lnTo>
                  <a:lnTo>
                    <a:pt x="6364224" y="0"/>
                  </a:lnTo>
                  <a:lnTo>
                    <a:pt x="0" y="0"/>
                  </a:lnTo>
                  <a:lnTo>
                    <a:pt x="0" y="4361688"/>
                  </a:lnTo>
                  <a:close/>
                </a:path>
              </a:pathLst>
            </a:custGeom>
            <a:solidFill>
              <a:srgbClr val="004328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620500" y="163068"/>
              <a:ext cx="405765" cy="629920"/>
            </a:xfrm>
            <a:custGeom>
              <a:avLst/>
              <a:gdLst/>
              <a:ahLst/>
              <a:cxnLst/>
              <a:rect l="l" t="t" r="r" b="b"/>
              <a:pathLst>
                <a:path w="405765" h="629920">
                  <a:moveTo>
                    <a:pt x="272033" y="0"/>
                  </a:moveTo>
                  <a:lnTo>
                    <a:pt x="165226" y="116585"/>
                  </a:lnTo>
                  <a:lnTo>
                    <a:pt x="155517" y="125489"/>
                  </a:lnTo>
                  <a:lnTo>
                    <a:pt x="147272" y="138191"/>
                  </a:lnTo>
                  <a:lnTo>
                    <a:pt x="147528" y="153679"/>
                  </a:lnTo>
                  <a:lnTo>
                    <a:pt x="163322" y="170941"/>
                  </a:lnTo>
                  <a:lnTo>
                    <a:pt x="209825" y="190226"/>
                  </a:lnTo>
                  <a:lnTo>
                    <a:pt x="250894" y="212269"/>
                  </a:lnTo>
                  <a:lnTo>
                    <a:pt x="286388" y="236575"/>
                  </a:lnTo>
                  <a:lnTo>
                    <a:pt x="316166" y="262649"/>
                  </a:lnTo>
                  <a:lnTo>
                    <a:pt x="358007" y="318123"/>
                  </a:lnTo>
                  <a:lnTo>
                    <a:pt x="375285" y="374729"/>
                  </a:lnTo>
                  <a:lnTo>
                    <a:pt x="374359" y="402219"/>
                  </a:lnTo>
                  <a:lnTo>
                    <a:pt x="352672" y="453098"/>
                  </a:lnTo>
                  <a:lnTo>
                    <a:pt x="303595" y="495209"/>
                  </a:lnTo>
                  <a:lnTo>
                    <a:pt x="268432" y="511739"/>
                  </a:lnTo>
                  <a:lnTo>
                    <a:pt x="225997" y="524592"/>
                  </a:lnTo>
                  <a:lnTo>
                    <a:pt x="176149" y="533272"/>
                  </a:lnTo>
                  <a:lnTo>
                    <a:pt x="121354" y="539398"/>
                  </a:lnTo>
                  <a:lnTo>
                    <a:pt x="77739" y="540273"/>
                  </a:lnTo>
                  <a:lnTo>
                    <a:pt x="39292" y="537648"/>
                  </a:lnTo>
                  <a:lnTo>
                    <a:pt x="0" y="533272"/>
                  </a:lnTo>
                  <a:lnTo>
                    <a:pt x="2031" y="629411"/>
                  </a:lnTo>
                  <a:lnTo>
                    <a:pt x="402208" y="626236"/>
                  </a:lnTo>
                  <a:lnTo>
                    <a:pt x="405383" y="1015"/>
                  </a:lnTo>
                  <a:lnTo>
                    <a:pt x="272033" y="0"/>
                  </a:lnTo>
                  <a:close/>
                </a:path>
              </a:pathLst>
            </a:custGeom>
            <a:solidFill>
              <a:srgbClr val="E7E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20573" y="387334"/>
              <a:ext cx="215509" cy="1398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7420" y="164592"/>
              <a:ext cx="172243" cy="11107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854065" y="4782057"/>
            <a:ext cx="3008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indent="-99060">
              <a:lnSpc>
                <a:spcPct val="100000"/>
              </a:lnSpc>
              <a:spcBef>
                <a:spcPts val="100"/>
              </a:spcBef>
              <a:buChar char="•"/>
              <a:tabLst>
                <a:tab pos="111760" algn="l"/>
              </a:tabLst>
            </a:pPr>
            <a:r>
              <a:rPr sz="1200" i="1" spc="-80" dirty="0">
                <a:solidFill>
                  <a:srgbClr val="F0ECE8"/>
                </a:solidFill>
                <a:latin typeface="Verdana"/>
                <a:cs typeface="Verdana"/>
              </a:rPr>
              <a:t>An</a:t>
            </a:r>
            <a:r>
              <a:rPr sz="1200" i="1" spc="-75" dirty="0">
                <a:solidFill>
                  <a:srgbClr val="F0ECE8"/>
                </a:solidFill>
                <a:latin typeface="Verdana"/>
                <a:cs typeface="Verdana"/>
              </a:rPr>
              <a:t>ti</a:t>
            </a:r>
            <a:r>
              <a:rPr sz="1200" i="1" spc="-100" dirty="0">
                <a:solidFill>
                  <a:srgbClr val="F0ECE8"/>
                </a:solidFill>
                <a:latin typeface="Verdana"/>
                <a:cs typeface="Verdana"/>
              </a:rPr>
              <a:t>ad</a:t>
            </a:r>
            <a:r>
              <a:rPr sz="1200" i="1" spc="-105" dirty="0">
                <a:solidFill>
                  <a:srgbClr val="F0ECE8"/>
                </a:solidFill>
                <a:latin typeface="Verdana"/>
                <a:cs typeface="Verdana"/>
              </a:rPr>
              <a:t>erente</a:t>
            </a:r>
            <a:r>
              <a:rPr sz="1200" i="1" spc="-14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65" dirty="0">
                <a:solidFill>
                  <a:srgbClr val="F0ECE8"/>
                </a:solidFill>
                <a:latin typeface="Verdana"/>
                <a:cs typeface="Verdana"/>
              </a:rPr>
              <a:t>bi</a:t>
            </a:r>
            <a:r>
              <a:rPr sz="1200" i="1" spc="-120" dirty="0">
                <a:solidFill>
                  <a:srgbClr val="F0ECE8"/>
                </a:solidFill>
                <a:latin typeface="Verdana"/>
                <a:cs typeface="Verdana"/>
              </a:rPr>
              <a:t>o</a:t>
            </a:r>
            <a:r>
              <a:rPr sz="1200" i="1" spc="-105" dirty="0">
                <a:solidFill>
                  <a:srgbClr val="F0ECE8"/>
                </a:solidFill>
                <a:latin typeface="Verdana"/>
                <a:cs typeface="Verdana"/>
              </a:rPr>
              <a:t>de</a:t>
            </a:r>
            <a:r>
              <a:rPr sz="1200" i="1" spc="-95" dirty="0">
                <a:solidFill>
                  <a:srgbClr val="F0ECE8"/>
                </a:solidFill>
                <a:latin typeface="Verdana"/>
                <a:cs typeface="Verdana"/>
              </a:rPr>
              <a:t>gradá</a:t>
            </a:r>
            <a:r>
              <a:rPr sz="1200" i="1" spc="-100" dirty="0">
                <a:solidFill>
                  <a:srgbClr val="F0ECE8"/>
                </a:solidFill>
                <a:latin typeface="Verdana"/>
                <a:cs typeface="Verdana"/>
              </a:rPr>
              <a:t>v</a:t>
            </a:r>
            <a:r>
              <a:rPr sz="1200" i="1" spc="-130" dirty="0">
                <a:solidFill>
                  <a:srgbClr val="F0ECE8"/>
                </a:solidFill>
                <a:latin typeface="Verdana"/>
                <a:cs typeface="Verdana"/>
              </a:rPr>
              <a:t>e</a:t>
            </a:r>
            <a:r>
              <a:rPr sz="1200" i="1" spc="-60" dirty="0">
                <a:solidFill>
                  <a:srgbClr val="F0ECE8"/>
                </a:solidFill>
                <a:latin typeface="Verdana"/>
                <a:cs typeface="Verdana"/>
              </a:rPr>
              <a:t>l</a:t>
            </a:r>
            <a:r>
              <a:rPr sz="1200" i="1" spc="-204" dirty="0">
                <a:solidFill>
                  <a:srgbClr val="F0ECE8"/>
                </a:solidFill>
                <a:latin typeface="Verdana"/>
                <a:cs typeface="Verdana"/>
              </a:rPr>
              <a:t>,</a:t>
            </a:r>
            <a:r>
              <a:rPr sz="1200" i="1" spc="-13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95" dirty="0">
                <a:solidFill>
                  <a:srgbClr val="F0ECE8"/>
                </a:solidFill>
                <a:latin typeface="Verdana"/>
                <a:cs typeface="Verdana"/>
              </a:rPr>
              <a:t>at</a:t>
            </a:r>
            <a:r>
              <a:rPr sz="1200" i="1" spc="-130" dirty="0">
                <a:solidFill>
                  <a:srgbClr val="F0ECE8"/>
                </a:solidFill>
                <a:latin typeface="Verdana"/>
                <a:cs typeface="Verdana"/>
              </a:rPr>
              <a:t>ó</a:t>
            </a:r>
            <a:r>
              <a:rPr sz="1200" i="1" spc="-100" dirty="0">
                <a:solidFill>
                  <a:srgbClr val="F0ECE8"/>
                </a:solidFill>
                <a:latin typeface="Verdana"/>
                <a:cs typeface="Verdana"/>
              </a:rPr>
              <a:t>xic</a:t>
            </a:r>
            <a:r>
              <a:rPr sz="1200" i="1" spc="-114" dirty="0">
                <a:solidFill>
                  <a:srgbClr val="F0ECE8"/>
                </a:solidFill>
                <a:latin typeface="Verdana"/>
                <a:cs typeface="Verdana"/>
              </a:rPr>
              <a:t>o</a:t>
            </a:r>
            <a:r>
              <a:rPr sz="1200" i="1" spc="-14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25" dirty="0">
                <a:solidFill>
                  <a:srgbClr val="F0ECE8"/>
                </a:solidFill>
                <a:latin typeface="Verdana"/>
                <a:cs typeface="Verdana"/>
              </a:rPr>
              <a:t>e</a:t>
            </a:r>
            <a:r>
              <a:rPr sz="1200" i="1" spc="-14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50" dirty="0">
                <a:solidFill>
                  <a:srgbClr val="F0ECE8"/>
                </a:solidFill>
                <a:latin typeface="Verdana"/>
                <a:cs typeface="Verdana"/>
              </a:rPr>
              <a:t>i</a:t>
            </a:r>
            <a:r>
              <a:rPr sz="1200" i="1" spc="-100" dirty="0">
                <a:solidFill>
                  <a:srgbClr val="F0ECE8"/>
                </a:solidFill>
                <a:latin typeface="Verdana"/>
                <a:cs typeface="Verdana"/>
              </a:rPr>
              <a:t>nert</a:t>
            </a:r>
            <a:r>
              <a:rPr sz="1200" i="1" spc="-125" dirty="0">
                <a:solidFill>
                  <a:srgbClr val="F0ECE8"/>
                </a:solidFill>
                <a:latin typeface="Verdana"/>
                <a:cs typeface="Verdana"/>
              </a:rPr>
              <a:t>e</a:t>
            </a:r>
            <a:r>
              <a:rPr sz="1200" i="1" spc="-285" dirty="0">
                <a:solidFill>
                  <a:srgbClr val="F0ECE8"/>
                </a:solidFill>
                <a:latin typeface="Verdana"/>
                <a:cs typeface="Verdana"/>
              </a:rPr>
              <a:t>;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05500" y="5103876"/>
            <a:ext cx="4675505" cy="0"/>
          </a:xfrm>
          <a:custGeom>
            <a:avLst/>
            <a:gdLst/>
            <a:ahLst/>
            <a:cxnLst/>
            <a:rect l="l" t="t" r="r" b="b"/>
            <a:pathLst>
              <a:path w="4675505">
                <a:moveTo>
                  <a:pt x="4675378" y="0"/>
                </a:moveTo>
                <a:lnTo>
                  <a:pt x="0" y="0"/>
                </a:lnTo>
              </a:path>
            </a:pathLst>
          </a:custGeom>
          <a:ln w="15875">
            <a:solidFill>
              <a:srgbClr val="527A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854065" y="5143627"/>
            <a:ext cx="5268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har char="•"/>
              <a:tabLst>
                <a:tab pos="111760" algn="l"/>
              </a:tabLst>
            </a:pPr>
            <a:r>
              <a:rPr sz="1200" i="1" spc="-75" dirty="0">
                <a:solidFill>
                  <a:srgbClr val="F0ECE8"/>
                </a:solidFill>
                <a:latin typeface="Verdana"/>
                <a:cs typeface="Verdana"/>
              </a:rPr>
              <a:t>Possui certificação </a:t>
            </a:r>
            <a:r>
              <a:rPr sz="1200" i="1" spc="-85" dirty="0">
                <a:solidFill>
                  <a:srgbClr val="F0ECE8"/>
                </a:solidFill>
                <a:latin typeface="Verdana"/>
                <a:cs typeface="Verdana"/>
              </a:rPr>
              <a:t>ecológica </a:t>
            </a:r>
            <a:r>
              <a:rPr sz="1200" i="1" spc="-90" dirty="0">
                <a:solidFill>
                  <a:srgbClr val="F0ECE8"/>
                </a:solidFill>
                <a:latin typeface="Verdana"/>
                <a:cs typeface="Verdana"/>
              </a:rPr>
              <a:t>internacional </a:t>
            </a:r>
            <a:r>
              <a:rPr sz="1200" i="1" spc="-75" dirty="0">
                <a:solidFill>
                  <a:srgbClr val="F0ECE8"/>
                </a:solidFill>
                <a:latin typeface="Verdana"/>
                <a:cs typeface="Verdana"/>
              </a:rPr>
              <a:t>USDA </a:t>
            </a:r>
            <a:r>
              <a:rPr sz="1200" i="1" spc="-85" dirty="0">
                <a:solidFill>
                  <a:srgbClr val="F0ECE8"/>
                </a:solidFill>
                <a:latin typeface="Verdana"/>
                <a:cs typeface="Verdana"/>
              </a:rPr>
              <a:t>Biobased </a:t>
            </a:r>
            <a:r>
              <a:rPr sz="1200" i="1" spc="-125" dirty="0">
                <a:solidFill>
                  <a:srgbClr val="F0ECE8"/>
                </a:solidFill>
                <a:latin typeface="Verdana"/>
                <a:cs typeface="Verdana"/>
              </a:rPr>
              <a:t>e </a:t>
            </a:r>
            <a:r>
              <a:rPr sz="1200" i="1" spc="-100" dirty="0">
                <a:solidFill>
                  <a:srgbClr val="F0ECE8"/>
                </a:solidFill>
                <a:latin typeface="Verdana"/>
                <a:cs typeface="Verdana"/>
              </a:rPr>
              <a:t>aprovado </a:t>
            </a:r>
            <a:r>
              <a:rPr sz="1200" i="1" spc="-95" dirty="0">
                <a:solidFill>
                  <a:srgbClr val="F0ECE8"/>
                </a:solidFill>
                <a:latin typeface="Verdana"/>
                <a:cs typeface="Verdana"/>
              </a:rPr>
              <a:t>pelo </a:t>
            </a:r>
            <a:r>
              <a:rPr sz="1200" i="1" spc="-9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05" dirty="0">
                <a:solidFill>
                  <a:srgbClr val="F0ECE8"/>
                </a:solidFill>
                <a:latin typeface="Verdana"/>
                <a:cs typeface="Verdana"/>
              </a:rPr>
              <a:t>departamento</a:t>
            </a:r>
            <a:r>
              <a:rPr sz="1200" i="1" spc="-13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00" dirty="0">
                <a:solidFill>
                  <a:srgbClr val="F0ECE8"/>
                </a:solidFill>
                <a:latin typeface="Verdana"/>
                <a:cs typeface="Verdana"/>
              </a:rPr>
              <a:t>de</a:t>
            </a:r>
            <a:r>
              <a:rPr sz="1200" i="1" spc="-13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14" dirty="0">
                <a:solidFill>
                  <a:srgbClr val="F0ECE8"/>
                </a:solidFill>
                <a:latin typeface="Verdana"/>
                <a:cs typeface="Verdana"/>
              </a:rPr>
              <a:t>meio</a:t>
            </a:r>
            <a:r>
              <a:rPr sz="1200" i="1" spc="-13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10" dirty="0">
                <a:solidFill>
                  <a:srgbClr val="F0ECE8"/>
                </a:solidFill>
                <a:latin typeface="Verdana"/>
                <a:cs typeface="Verdana"/>
              </a:rPr>
              <a:t>ambiente</a:t>
            </a:r>
            <a:r>
              <a:rPr sz="1200" i="1" spc="-12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90" dirty="0">
                <a:solidFill>
                  <a:srgbClr val="F0ECE8"/>
                </a:solidFill>
                <a:latin typeface="Verdana"/>
                <a:cs typeface="Verdana"/>
              </a:rPr>
              <a:t>das</a:t>
            </a:r>
            <a:r>
              <a:rPr sz="1200" i="1" spc="-12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70" dirty="0">
                <a:solidFill>
                  <a:srgbClr val="F0ECE8"/>
                </a:solidFill>
                <a:latin typeface="Verdana"/>
                <a:cs typeface="Verdana"/>
              </a:rPr>
              <a:t>principais</a:t>
            </a:r>
            <a:r>
              <a:rPr sz="1200" i="1" spc="-13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05" dirty="0">
                <a:solidFill>
                  <a:srgbClr val="F0ECE8"/>
                </a:solidFill>
                <a:latin typeface="Verdana"/>
                <a:cs typeface="Verdana"/>
              </a:rPr>
              <a:t>empresas</a:t>
            </a:r>
            <a:r>
              <a:rPr sz="1200" i="1" spc="-13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95" dirty="0">
                <a:solidFill>
                  <a:srgbClr val="F0ECE8"/>
                </a:solidFill>
                <a:latin typeface="Verdana"/>
                <a:cs typeface="Verdana"/>
              </a:rPr>
              <a:t>mineradoras</a:t>
            </a:r>
            <a:r>
              <a:rPr sz="1200" i="1" spc="-13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95" dirty="0">
                <a:solidFill>
                  <a:srgbClr val="F0ECE8"/>
                </a:solidFill>
                <a:latin typeface="Verdana"/>
                <a:cs typeface="Verdana"/>
              </a:rPr>
              <a:t>do</a:t>
            </a:r>
            <a:r>
              <a:rPr sz="1200" i="1" spc="-13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00" dirty="0">
                <a:solidFill>
                  <a:srgbClr val="F0ECE8"/>
                </a:solidFill>
                <a:latin typeface="Verdana"/>
                <a:cs typeface="Verdana"/>
              </a:rPr>
              <a:t>Brasil;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05500" y="5664708"/>
            <a:ext cx="4675505" cy="0"/>
          </a:xfrm>
          <a:custGeom>
            <a:avLst/>
            <a:gdLst/>
            <a:ahLst/>
            <a:cxnLst/>
            <a:rect l="l" t="t" r="r" b="b"/>
            <a:pathLst>
              <a:path w="4675505">
                <a:moveTo>
                  <a:pt x="4675378" y="0"/>
                </a:moveTo>
                <a:lnTo>
                  <a:pt x="0" y="0"/>
                </a:lnTo>
              </a:path>
            </a:pathLst>
          </a:custGeom>
          <a:ln w="15875">
            <a:solidFill>
              <a:srgbClr val="527A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05500" y="6196584"/>
            <a:ext cx="4675505" cy="0"/>
          </a:xfrm>
          <a:custGeom>
            <a:avLst/>
            <a:gdLst/>
            <a:ahLst/>
            <a:cxnLst/>
            <a:rect l="l" t="t" r="r" b="b"/>
            <a:pathLst>
              <a:path w="4675505">
                <a:moveTo>
                  <a:pt x="4675378" y="0"/>
                </a:moveTo>
                <a:lnTo>
                  <a:pt x="0" y="0"/>
                </a:lnTo>
              </a:path>
            </a:pathLst>
          </a:custGeom>
          <a:ln w="15875">
            <a:solidFill>
              <a:srgbClr val="527A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54065" y="5703823"/>
            <a:ext cx="530415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 indent="-102235">
              <a:lnSpc>
                <a:spcPct val="100000"/>
              </a:lnSpc>
              <a:spcBef>
                <a:spcPts val="100"/>
              </a:spcBef>
              <a:buChar char="•"/>
              <a:tabLst>
                <a:tab pos="114935" algn="l"/>
              </a:tabLst>
            </a:pPr>
            <a:r>
              <a:rPr sz="1200" i="1" spc="-125" dirty="0">
                <a:solidFill>
                  <a:srgbClr val="F0ECE8"/>
                </a:solidFill>
                <a:latin typeface="Verdana"/>
                <a:cs typeface="Verdana"/>
              </a:rPr>
              <a:t>99,8%</a:t>
            </a:r>
            <a:r>
              <a:rPr sz="1200" i="1" spc="-16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00" dirty="0">
                <a:solidFill>
                  <a:srgbClr val="F0ECE8"/>
                </a:solidFill>
                <a:latin typeface="Verdana"/>
                <a:cs typeface="Verdana"/>
              </a:rPr>
              <a:t>Biodegradável,</a:t>
            </a:r>
            <a:r>
              <a:rPr sz="1200" i="1" spc="-12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95" dirty="0">
                <a:solidFill>
                  <a:srgbClr val="F0ECE8"/>
                </a:solidFill>
                <a:latin typeface="Verdana"/>
                <a:cs typeface="Verdana"/>
              </a:rPr>
              <a:t>inerte</a:t>
            </a:r>
            <a:r>
              <a:rPr sz="1200" i="1" spc="-13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25" dirty="0">
                <a:solidFill>
                  <a:srgbClr val="F0ECE8"/>
                </a:solidFill>
                <a:latin typeface="Verdana"/>
                <a:cs typeface="Verdana"/>
              </a:rPr>
              <a:t>e</a:t>
            </a:r>
            <a:r>
              <a:rPr sz="1200" i="1" spc="-14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14" dirty="0">
                <a:solidFill>
                  <a:srgbClr val="F0ECE8"/>
                </a:solidFill>
                <a:latin typeface="Verdana"/>
                <a:cs typeface="Verdana"/>
              </a:rPr>
              <a:t>atóxico,</a:t>
            </a:r>
            <a:r>
              <a:rPr sz="1200" i="1" spc="-12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14" dirty="0">
                <a:solidFill>
                  <a:srgbClr val="F0ECE8"/>
                </a:solidFill>
                <a:latin typeface="Verdana"/>
                <a:cs typeface="Verdana"/>
              </a:rPr>
              <a:t>com</a:t>
            </a:r>
            <a:r>
              <a:rPr sz="1200" i="1" spc="-13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75" dirty="0">
                <a:solidFill>
                  <a:srgbClr val="F0ECE8"/>
                </a:solidFill>
                <a:latin typeface="Verdana"/>
                <a:cs typeface="Verdana"/>
              </a:rPr>
              <a:t>triplo</a:t>
            </a:r>
            <a:r>
              <a:rPr sz="1200" i="1" spc="-13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00" dirty="0">
                <a:solidFill>
                  <a:srgbClr val="F0ECE8"/>
                </a:solidFill>
                <a:latin typeface="Verdana"/>
                <a:cs typeface="Verdana"/>
              </a:rPr>
              <a:t>zero</a:t>
            </a:r>
            <a:r>
              <a:rPr sz="1200" i="1" spc="-13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14" dirty="0">
                <a:solidFill>
                  <a:srgbClr val="F0ECE8"/>
                </a:solidFill>
                <a:latin typeface="Verdana"/>
                <a:cs typeface="Verdana"/>
              </a:rPr>
              <a:t>no</a:t>
            </a:r>
            <a:r>
              <a:rPr sz="1200" i="1" spc="-13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05" dirty="0">
                <a:solidFill>
                  <a:srgbClr val="F0ECE8"/>
                </a:solidFill>
                <a:latin typeface="Verdana"/>
                <a:cs typeface="Verdana"/>
              </a:rPr>
              <a:t>Diamante</a:t>
            </a:r>
            <a:r>
              <a:rPr sz="1200" i="1" spc="-13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00" dirty="0">
                <a:solidFill>
                  <a:srgbClr val="F0ECE8"/>
                </a:solidFill>
                <a:latin typeface="Verdana"/>
                <a:cs typeface="Verdana"/>
              </a:rPr>
              <a:t>de</a:t>
            </a:r>
            <a:r>
              <a:rPr sz="1200" i="1" spc="-14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25" dirty="0">
                <a:solidFill>
                  <a:srgbClr val="F0ECE8"/>
                </a:solidFill>
                <a:latin typeface="Verdana"/>
                <a:cs typeface="Verdana"/>
              </a:rPr>
              <a:t>Hommel.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i="1" spc="-114" dirty="0">
                <a:solidFill>
                  <a:srgbClr val="F0ECE8"/>
                </a:solidFill>
                <a:latin typeface="Verdana"/>
                <a:cs typeface="Verdana"/>
              </a:rPr>
              <a:t>S</a:t>
            </a:r>
            <a:r>
              <a:rPr sz="1200" i="1" spc="-110" dirty="0">
                <a:solidFill>
                  <a:srgbClr val="F0ECE8"/>
                </a:solidFill>
                <a:latin typeface="Verdana"/>
                <a:cs typeface="Verdana"/>
              </a:rPr>
              <a:t>e</a:t>
            </a:r>
            <a:r>
              <a:rPr sz="1200" i="1" spc="-90" dirty="0">
                <a:solidFill>
                  <a:srgbClr val="F0ECE8"/>
                </a:solidFill>
                <a:latin typeface="Verdana"/>
                <a:cs typeface="Verdana"/>
              </a:rPr>
              <a:t>g</a:t>
            </a:r>
            <a:r>
              <a:rPr sz="1200" i="1" spc="-85" dirty="0">
                <a:solidFill>
                  <a:srgbClr val="F0ECE8"/>
                </a:solidFill>
                <a:latin typeface="Verdana"/>
                <a:cs typeface="Verdana"/>
              </a:rPr>
              <a:t>u</a:t>
            </a:r>
            <a:r>
              <a:rPr sz="1200" i="1" spc="-90" dirty="0">
                <a:solidFill>
                  <a:srgbClr val="F0ECE8"/>
                </a:solidFill>
                <a:latin typeface="Verdana"/>
                <a:cs typeface="Verdana"/>
              </a:rPr>
              <a:t>ro</a:t>
            </a:r>
            <a:r>
              <a:rPr sz="1200" i="1" spc="-14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75" dirty="0">
                <a:solidFill>
                  <a:srgbClr val="F0ECE8"/>
                </a:solidFill>
                <a:latin typeface="Verdana"/>
                <a:cs typeface="Verdana"/>
              </a:rPr>
              <a:t>p</a:t>
            </a:r>
            <a:r>
              <a:rPr sz="1200" i="1" spc="-85" dirty="0">
                <a:solidFill>
                  <a:srgbClr val="F0ECE8"/>
                </a:solidFill>
                <a:latin typeface="Verdana"/>
                <a:cs typeface="Verdana"/>
              </a:rPr>
              <a:t>ara</a:t>
            </a:r>
            <a:r>
              <a:rPr sz="1200" i="1" spc="-14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14" dirty="0">
                <a:solidFill>
                  <a:srgbClr val="F0ECE8"/>
                </a:solidFill>
                <a:latin typeface="Verdana"/>
                <a:cs typeface="Verdana"/>
              </a:rPr>
              <a:t>o</a:t>
            </a:r>
            <a:r>
              <a:rPr sz="1200" i="1" spc="-14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90" dirty="0">
                <a:solidFill>
                  <a:srgbClr val="F0ECE8"/>
                </a:solidFill>
                <a:latin typeface="Verdana"/>
                <a:cs typeface="Verdana"/>
              </a:rPr>
              <a:t>s</a:t>
            </a:r>
            <a:r>
              <a:rPr sz="1200" i="1" spc="-130" dirty="0">
                <a:solidFill>
                  <a:srgbClr val="F0ECE8"/>
                </a:solidFill>
                <a:latin typeface="Verdana"/>
                <a:cs typeface="Verdana"/>
              </a:rPr>
              <a:t>e</a:t>
            </a:r>
            <a:r>
              <a:rPr sz="1200" i="1" spc="-60" dirty="0">
                <a:solidFill>
                  <a:srgbClr val="F0ECE8"/>
                </a:solidFill>
                <a:latin typeface="Verdana"/>
                <a:cs typeface="Verdana"/>
              </a:rPr>
              <a:t>r</a:t>
            </a:r>
            <a:r>
              <a:rPr sz="1200" i="1" spc="-14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10" dirty="0">
                <a:solidFill>
                  <a:srgbClr val="F0ECE8"/>
                </a:solidFill>
                <a:latin typeface="Verdana"/>
                <a:cs typeface="Verdana"/>
              </a:rPr>
              <a:t>h</a:t>
            </a:r>
            <a:r>
              <a:rPr sz="1200" i="1" spc="-105" dirty="0">
                <a:solidFill>
                  <a:srgbClr val="F0ECE8"/>
                </a:solidFill>
                <a:latin typeface="Verdana"/>
                <a:cs typeface="Verdana"/>
              </a:rPr>
              <a:t>u</a:t>
            </a:r>
            <a:r>
              <a:rPr sz="1200" i="1" spc="-125" dirty="0">
                <a:solidFill>
                  <a:srgbClr val="F0ECE8"/>
                </a:solidFill>
                <a:latin typeface="Verdana"/>
                <a:cs typeface="Verdana"/>
              </a:rPr>
              <a:t>mano e</a:t>
            </a:r>
            <a:r>
              <a:rPr sz="1200" i="1" spc="-14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14" dirty="0">
                <a:solidFill>
                  <a:srgbClr val="F0ECE8"/>
                </a:solidFill>
                <a:latin typeface="Verdana"/>
                <a:cs typeface="Verdana"/>
              </a:rPr>
              <a:t>meio</a:t>
            </a:r>
            <a:r>
              <a:rPr sz="1200" i="1" spc="-12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00" dirty="0">
                <a:solidFill>
                  <a:srgbClr val="F0ECE8"/>
                </a:solidFill>
                <a:latin typeface="Verdana"/>
                <a:cs typeface="Verdana"/>
              </a:rPr>
              <a:t>ambi</a:t>
            </a:r>
            <a:r>
              <a:rPr sz="1200" i="1" spc="-130" dirty="0">
                <a:solidFill>
                  <a:srgbClr val="F0ECE8"/>
                </a:solidFill>
                <a:latin typeface="Verdana"/>
                <a:cs typeface="Verdana"/>
              </a:rPr>
              <a:t>ente.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Verdana"/>
              <a:cs typeface="Verdana"/>
            </a:endParaRPr>
          </a:p>
          <a:p>
            <a:pPr marL="111760" indent="-99060">
              <a:lnSpc>
                <a:spcPct val="100000"/>
              </a:lnSpc>
              <a:buChar char="•"/>
              <a:tabLst>
                <a:tab pos="111760" algn="l"/>
              </a:tabLst>
            </a:pPr>
            <a:r>
              <a:rPr sz="1200" i="1" spc="-100" dirty="0">
                <a:solidFill>
                  <a:srgbClr val="F0ECE8"/>
                </a:solidFill>
                <a:latin typeface="Verdana"/>
                <a:cs typeface="Verdana"/>
              </a:rPr>
              <a:t>Homologado</a:t>
            </a:r>
            <a:r>
              <a:rPr sz="1200" i="1" spc="-14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F0ECE8"/>
                </a:solidFill>
                <a:latin typeface="Tahoma"/>
                <a:cs typeface="Tahoma"/>
              </a:rPr>
              <a:t>nas</a:t>
            </a:r>
            <a:r>
              <a:rPr sz="1200" spc="-9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F0ECE8"/>
                </a:solidFill>
                <a:latin typeface="Tahoma"/>
                <a:cs typeface="Tahoma"/>
              </a:rPr>
              <a:t>principais</a:t>
            </a:r>
            <a:r>
              <a:rPr sz="1200" spc="-8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0ECE8"/>
                </a:solidFill>
                <a:latin typeface="Tahoma"/>
                <a:cs typeface="Tahoma"/>
              </a:rPr>
              <a:t>mineradoras</a:t>
            </a:r>
            <a:r>
              <a:rPr sz="1200" spc="-9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F0ECE8"/>
                </a:solidFill>
                <a:latin typeface="Tahoma"/>
                <a:cs typeface="Tahoma"/>
              </a:rPr>
              <a:t>do</a:t>
            </a:r>
            <a:r>
              <a:rPr sz="1200" spc="-9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F0ECE8"/>
                </a:solidFill>
                <a:latin typeface="Tahoma"/>
                <a:cs typeface="Tahoma"/>
              </a:rPr>
              <a:t>Brasil</a:t>
            </a:r>
            <a:r>
              <a:rPr sz="1200" spc="-8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F0ECE8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F0ECE8"/>
                </a:solidFill>
                <a:latin typeface="Tahoma"/>
                <a:cs typeface="Tahoma"/>
              </a:rPr>
              <a:t>do</a:t>
            </a:r>
            <a:r>
              <a:rPr sz="1200" spc="-9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0ECE8"/>
                </a:solidFill>
                <a:latin typeface="Tahoma"/>
                <a:cs typeface="Tahoma"/>
              </a:rPr>
              <a:t>mundo.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86939" y="5957315"/>
            <a:ext cx="2513965" cy="658495"/>
            <a:chOff x="2186939" y="5957315"/>
            <a:chExt cx="2513965" cy="65849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8979" y="5957315"/>
              <a:ext cx="888491" cy="4907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6427" y="5995415"/>
              <a:ext cx="514273" cy="4130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7207" y="5980175"/>
              <a:ext cx="470916" cy="6355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6939" y="5992367"/>
              <a:ext cx="614172" cy="411480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44779" y="763523"/>
            <a:ext cx="3671570" cy="1914525"/>
            <a:chOff x="144779" y="763523"/>
            <a:chExt cx="3671570" cy="1914525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11424" y="1066799"/>
              <a:ext cx="804672" cy="130759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779" y="763523"/>
              <a:ext cx="2843784" cy="1914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87627" y="1519231"/>
            <a:ext cx="10195560" cy="43481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69975" marR="1061085" indent="635" algn="ctr">
              <a:lnSpc>
                <a:spcPct val="143400"/>
              </a:lnSpc>
              <a:spcBef>
                <a:spcPts val="90"/>
              </a:spcBef>
            </a:pPr>
            <a:r>
              <a:rPr sz="3200" b="1" i="1" spc="-340" dirty="0">
                <a:solidFill>
                  <a:srgbClr val="E7EDE2"/>
                </a:solidFill>
                <a:latin typeface="Verdana"/>
                <a:cs typeface="Verdana"/>
              </a:rPr>
              <a:t>CHUTE</a:t>
            </a:r>
            <a:r>
              <a:rPr sz="3200" b="1" i="1" spc="-235" dirty="0">
                <a:solidFill>
                  <a:srgbClr val="E7EDE2"/>
                </a:solidFill>
                <a:latin typeface="Verdana"/>
                <a:cs typeface="Verdana"/>
              </a:rPr>
              <a:t> </a:t>
            </a:r>
            <a:r>
              <a:rPr sz="3200" b="1" i="1" spc="-365" dirty="0">
                <a:solidFill>
                  <a:srgbClr val="E7EDE2"/>
                </a:solidFill>
                <a:latin typeface="Verdana"/>
                <a:cs typeface="Verdana"/>
              </a:rPr>
              <a:t>DE</a:t>
            </a:r>
            <a:r>
              <a:rPr sz="3200" b="1" i="1" spc="-235" dirty="0">
                <a:solidFill>
                  <a:srgbClr val="E7EDE2"/>
                </a:solidFill>
                <a:latin typeface="Verdana"/>
                <a:cs typeface="Verdana"/>
              </a:rPr>
              <a:t> </a:t>
            </a:r>
            <a:r>
              <a:rPr sz="3200" b="1" i="1" spc="-280" dirty="0">
                <a:solidFill>
                  <a:srgbClr val="E7EDE2"/>
                </a:solidFill>
                <a:latin typeface="Verdana"/>
                <a:cs typeface="Verdana"/>
              </a:rPr>
              <a:t>T</a:t>
            </a:r>
            <a:r>
              <a:rPr sz="3200" b="1" i="1" spc="-310" dirty="0">
                <a:solidFill>
                  <a:srgbClr val="E7EDE2"/>
                </a:solidFill>
                <a:latin typeface="Verdana"/>
                <a:cs typeface="Verdana"/>
              </a:rPr>
              <a:t>RANSFE</a:t>
            </a:r>
            <a:r>
              <a:rPr sz="3200" b="1" i="1" spc="-340" dirty="0">
                <a:solidFill>
                  <a:srgbClr val="E7EDE2"/>
                </a:solidFill>
                <a:latin typeface="Verdana"/>
                <a:cs typeface="Verdana"/>
              </a:rPr>
              <a:t>R</a:t>
            </a:r>
            <a:r>
              <a:rPr sz="3200" b="1" i="1" spc="-425" dirty="0">
                <a:solidFill>
                  <a:srgbClr val="E7EDE2"/>
                </a:solidFill>
                <a:latin typeface="Verdana"/>
                <a:cs typeface="Verdana"/>
              </a:rPr>
              <a:t>ÊNCIA</a:t>
            </a:r>
            <a:r>
              <a:rPr sz="3200" b="1" i="1" spc="-229" dirty="0">
                <a:solidFill>
                  <a:srgbClr val="E7EDE2"/>
                </a:solidFill>
                <a:latin typeface="Verdana"/>
                <a:cs typeface="Verdana"/>
              </a:rPr>
              <a:t> </a:t>
            </a:r>
            <a:r>
              <a:rPr sz="3350" b="1" i="1" spc="-315" dirty="0">
                <a:solidFill>
                  <a:srgbClr val="A8D2A2"/>
                </a:solidFill>
                <a:latin typeface="Arial"/>
                <a:cs typeface="Arial"/>
              </a:rPr>
              <a:t>C</a:t>
            </a:r>
            <a:r>
              <a:rPr sz="3350" b="1" i="1" spc="-305" dirty="0">
                <a:solidFill>
                  <a:srgbClr val="A8D2A2"/>
                </a:solidFill>
                <a:latin typeface="Arial"/>
                <a:cs typeface="Arial"/>
              </a:rPr>
              <a:t>A</a:t>
            </a:r>
            <a:r>
              <a:rPr sz="3350" b="1" i="1" spc="-204" dirty="0">
                <a:solidFill>
                  <a:srgbClr val="A8D2A2"/>
                </a:solidFill>
                <a:latin typeface="Arial"/>
                <a:cs typeface="Arial"/>
              </a:rPr>
              <a:t>LH</a:t>
            </a:r>
            <a:r>
              <a:rPr sz="3350" b="1" i="1" spc="-215" dirty="0">
                <a:solidFill>
                  <a:srgbClr val="A8D2A2"/>
                </a:solidFill>
                <a:latin typeface="Arial"/>
                <a:cs typeface="Arial"/>
              </a:rPr>
              <a:t>A</a:t>
            </a:r>
            <a:r>
              <a:rPr sz="3350" b="1" i="1" spc="-135" dirty="0">
                <a:solidFill>
                  <a:srgbClr val="A8D2A2"/>
                </a:solidFill>
                <a:latin typeface="Arial"/>
                <a:cs typeface="Arial"/>
              </a:rPr>
              <a:t>S  </a:t>
            </a:r>
            <a:r>
              <a:rPr sz="3350" b="1" i="1" spc="-315" dirty="0">
                <a:solidFill>
                  <a:srgbClr val="A8D2A2"/>
                </a:solidFill>
                <a:latin typeface="Arial"/>
                <a:cs typeface="Arial"/>
              </a:rPr>
              <a:t>C</a:t>
            </a:r>
            <a:r>
              <a:rPr sz="3350" b="1" i="1" spc="-310" dirty="0">
                <a:solidFill>
                  <a:srgbClr val="A8D2A2"/>
                </a:solidFill>
                <a:latin typeface="Arial"/>
                <a:cs typeface="Arial"/>
              </a:rPr>
              <a:t>A</a:t>
            </a:r>
            <a:r>
              <a:rPr sz="3350" b="1" i="1" spc="-315" dirty="0">
                <a:solidFill>
                  <a:srgbClr val="A8D2A2"/>
                </a:solidFill>
                <a:latin typeface="Arial"/>
                <a:cs typeface="Arial"/>
              </a:rPr>
              <a:t>Ç</a:t>
            </a:r>
            <a:r>
              <a:rPr sz="3350" b="1" i="1" spc="-310" dirty="0">
                <a:solidFill>
                  <a:srgbClr val="A8D2A2"/>
                </a:solidFill>
                <a:latin typeface="Arial"/>
                <a:cs typeface="Arial"/>
              </a:rPr>
              <a:t>A</a:t>
            </a:r>
            <a:r>
              <a:rPr sz="3350" b="1" i="1" spc="-204" dirty="0">
                <a:solidFill>
                  <a:srgbClr val="A8D2A2"/>
                </a:solidFill>
                <a:latin typeface="Arial"/>
                <a:cs typeface="Arial"/>
              </a:rPr>
              <a:t>MBA</a:t>
            </a:r>
            <a:r>
              <a:rPr sz="3350" b="1" i="1" spc="-114" dirty="0">
                <a:solidFill>
                  <a:srgbClr val="A8D2A2"/>
                </a:solidFill>
                <a:latin typeface="Arial"/>
                <a:cs typeface="Arial"/>
              </a:rPr>
              <a:t> </a:t>
            </a:r>
            <a:r>
              <a:rPr sz="3350" b="1" i="1" spc="-270" dirty="0">
                <a:solidFill>
                  <a:srgbClr val="A8D2A2"/>
                </a:solidFill>
                <a:latin typeface="Arial"/>
                <a:cs typeface="Arial"/>
              </a:rPr>
              <a:t>DE</a:t>
            </a:r>
            <a:r>
              <a:rPr sz="3350" b="1" i="1" spc="-70" dirty="0">
                <a:solidFill>
                  <a:srgbClr val="A8D2A2"/>
                </a:solidFill>
                <a:latin typeface="Arial"/>
                <a:cs typeface="Arial"/>
              </a:rPr>
              <a:t> </a:t>
            </a:r>
            <a:r>
              <a:rPr sz="3350" b="1" i="1" spc="-315" dirty="0">
                <a:solidFill>
                  <a:srgbClr val="A8D2A2"/>
                </a:solidFill>
                <a:latin typeface="Arial"/>
                <a:cs typeface="Arial"/>
              </a:rPr>
              <a:t>C</a:t>
            </a:r>
            <a:r>
              <a:rPr sz="3350" b="1" i="1" spc="-310" dirty="0">
                <a:solidFill>
                  <a:srgbClr val="A8D2A2"/>
                </a:solidFill>
                <a:latin typeface="Arial"/>
                <a:cs typeface="Arial"/>
              </a:rPr>
              <a:t>A</a:t>
            </a:r>
            <a:r>
              <a:rPr sz="3350" b="1" i="1" spc="-165" dirty="0">
                <a:solidFill>
                  <a:srgbClr val="A8D2A2"/>
                </a:solidFill>
                <a:latin typeface="Arial"/>
                <a:cs typeface="Arial"/>
              </a:rPr>
              <a:t>MINHÃO</a:t>
            </a:r>
            <a:r>
              <a:rPr sz="3350" b="1" i="1" spc="-95" dirty="0">
                <a:solidFill>
                  <a:srgbClr val="A8D2A2"/>
                </a:solidFill>
                <a:latin typeface="Arial"/>
                <a:cs typeface="Arial"/>
              </a:rPr>
              <a:t> </a:t>
            </a:r>
            <a:r>
              <a:rPr sz="3200" b="1" i="1" spc="-340" dirty="0">
                <a:solidFill>
                  <a:srgbClr val="E7EDE2"/>
                </a:solidFill>
                <a:latin typeface="Verdana"/>
                <a:cs typeface="Verdana"/>
              </a:rPr>
              <a:t>E</a:t>
            </a:r>
            <a:r>
              <a:rPr sz="3200" b="1" i="1" spc="-235" dirty="0">
                <a:solidFill>
                  <a:srgbClr val="E7EDE2"/>
                </a:solidFill>
                <a:latin typeface="Verdana"/>
                <a:cs typeface="Verdana"/>
              </a:rPr>
              <a:t> </a:t>
            </a:r>
            <a:r>
              <a:rPr sz="3200" b="1" i="1" spc="-290" dirty="0">
                <a:solidFill>
                  <a:srgbClr val="E7EDE2"/>
                </a:solidFill>
                <a:latin typeface="Verdana"/>
                <a:cs typeface="Verdana"/>
              </a:rPr>
              <a:t>ESC</a:t>
            </a:r>
            <a:r>
              <a:rPr sz="3200" b="1" i="1" spc="-315" dirty="0">
                <a:solidFill>
                  <a:srgbClr val="E7EDE2"/>
                </a:solidFill>
                <a:latin typeface="Verdana"/>
                <a:cs typeface="Verdana"/>
              </a:rPr>
              <a:t>A</a:t>
            </a:r>
            <a:r>
              <a:rPr sz="3200" b="1" i="1" spc="-405" dirty="0">
                <a:solidFill>
                  <a:srgbClr val="E7EDE2"/>
                </a:solidFill>
                <a:latin typeface="Verdana"/>
                <a:cs typeface="Verdana"/>
              </a:rPr>
              <a:t>VADEIRA</a:t>
            </a:r>
            <a:endParaRPr sz="3200" dirty="0">
              <a:latin typeface="Verdana"/>
              <a:cs typeface="Verdana"/>
            </a:endParaRPr>
          </a:p>
          <a:p>
            <a:pPr marL="12700" marR="5080" algn="ctr">
              <a:lnSpc>
                <a:spcPct val="143300"/>
              </a:lnSpc>
            </a:pPr>
            <a:r>
              <a:rPr sz="3200" b="1" i="1" spc="-385" dirty="0">
                <a:solidFill>
                  <a:srgbClr val="E7EDE2"/>
                </a:solidFill>
                <a:latin typeface="Verdana"/>
                <a:cs typeface="Verdana"/>
              </a:rPr>
              <a:t>VAGÃO</a:t>
            </a:r>
            <a:r>
              <a:rPr sz="3200" b="1" i="1" spc="-260" dirty="0">
                <a:solidFill>
                  <a:srgbClr val="E7EDE2"/>
                </a:solidFill>
                <a:latin typeface="Verdana"/>
                <a:cs typeface="Verdana"/>
              </a:rPr>
              <a:t> </a:t>
            </a:r>
            <a:r>
              <a:rPr sz="3200" b="1" i="1" spc="-285" dirty="0">
                <a:solidFill>
                  <a:srgbClr val="E7EDE2"/>
                </a:solidFill>
                <a:latin typeface="Verdana"/>
                <a:cs typeface="Verdana"/>
              </a:rPr>
              <a:t>FE</a:t>
            </a:r>
            <a:r>
              <a:rPr sz="3200" b="1" i="1" spc="-345" dirty="0">
                <a:solidFill>
                  <a:srgbClr val="E7EDE2"/>
                </a:solidFill>
                <a:latin typeface="Verdana"/>
                <a:cs typeface="Verdana"/>
              </a:rPr>
              <a:t>R</a:t>
            </a:r>
            <a:r>
              <a:rPr sz="3200" b="1" i="1" spc="-409" dirty="0">
                <a:solidFill>
                  <a:srgbClr val="E7EDE2"/>
                </a:solidFill>
                <a:latin typeface="Verdana"/>
                <a:cs typeface="Verdana"/>
              </a:rPr>
              <a:t>RO</a:t>
            </a:r>
            <a:r>
              <a:rPr sz="3200" b="1" i="1" spc="-405" dirty="0">
                <a:solidFill>
                  <a:srgbClr val="E7EDE2"/>
                </a:solidFill>
                <a:latin typeface="Verdana"/>
                <a:cs typeface="Verdana"/>
              </a:rPr>
              <a:t>V</a:t>
            </a:r>
            <a:r>
              <a:rPr sz="3200" b="1" i="1" spc="-560" dirty="0">
                <a:solidFill>
                  <a:srgbClr val="E7EDE2"/>
                </a:solidFill>
                <a:latin typeface="Verdana"/>
                <a:cs typeface="Verdana"/>
              </a:rPr>
              <a:t>IÁRIO</a:t>
            </a:r>
            <a:r>
              <a:rPr sz="3200" b="1" i="1" spc="-240" dirty="0">
                <a:solidFill>
                  <a:srgbClr val="E7EDE2"/>
                </a:solidFill>
                <a:latin typeface="Verdana"/>
                <a:cs typeface="Verdana"/>
              </a:rPr>
              <a:t> </a:t>
            </a:r>
            <a:r>
              <a:rPr sz="3350" b="1" i="1" spc="-200" dirty="0">
                <a:solidFill>
                  <a:srgbClr val="A8D2A2"/>
                </a:solidFill>
                <a:latin typeface="Arial"/>
                <a:cs typeface="Arial"/>
              </a:rPr>
              <a:t>M</a:t>
            </a:r>
            <a:r>
              <a:rPr sz="3350" b="1" i="1" spc="-170" dirty="0">
                <a:solidFill>
                  <a:srgbClr val="A8D2A2"/>
                </a:solidFill>
                <a:latin typeface="Arial"/>
                <a:cs typeface="Arial"/>
              </a:rPr>
              <a:t>A</a:t>
            </a:r>
            <a:r>
              <a:rPr sz="3350" b="1" i="1" spc="-215" dirty="0">
                <a:solidFill>
                  <a:srgbClr val="A8D2A2"/>
                </a:solidFill>
                <a:latin typeface="Arial"/>
                <a:cs typeface="Arial"/>
              </a:rPr>
              <a:t>TERIAL</a:t>
            </a:r>
            <a:r>
              <a:rPr sz="3350" b="1" i="1" spc="-90" dirty="0">
                <a:solidFill>
                  <a:srgbClr val="A8D2A2"/>
                </a:solidFill>
                <a:latin typeface="Arial"/>
                <a:cs typeface="Arial"/>
              </a:rPr>
              <a:t> </a:t>
            </a:r>
            <a:r>
              <a:rPr sz="3350" b="1" i="1" spc="-240" dirty="0">
                <a:solidFill>
                  <a:srgbClr val="A8D2A2"/>
                </a:solidFill>
                <a:latin typeface="Arial"/>
                <a:cs typeface="Arial"/>
              </a:rPr>
              <a:t>RODANTE</a:t>
            </a:r>
            <a:r>
              <a:rPr sz="3350" b="1" i="1" spc="-125" dirty="0">
                <a:solidFill>
                  <a:srgbClr val="A8D2A2"/>
                </a:solidFill>
                <a:latin typeface="Arial"/>
                <a:cs typeface="Arial"/>
              </a:rPr>
              <a:t> </a:t>
            </a:r>
            <a:r>
              <a:rPr sz="3200" b="1" i="1" spc="-345" dirty="0">
                <a:solidFill>
                  <a:srgbClr val="E7EDE2"/>
                </a:solidFill>
                <a:latin typeface="Verdana"/>
                <a:cs typeface="Verdana"/>
              </a:rPr>
              <a:t>NA</a:t>
            </a:r>
            <a:r>
              <a:rPr sz="3200" b="1" i="1" spc="-335" dirty="0">
                <a:solidFill>
                  <a:srgbClr val="E7EDE2"/>
                </a:solidFill>
                <a:latin typeface="Verdana"/>
                <a:cs typeface="Verdana"/>
              </a:rPr>
              <a:t>V</a:t>
            </a:r>
            <a:r>
              <a:rPr sz="3200" b="1" i="1" spc="-425" dirty="0">
                <a:solidFill>
                  <a:srgbClr val="E7EDE2"/>
                </a:solidFill>
                <a:latin typeface="Verdana"/>
                <a:cs typeface="Verdana"/>
              </a:rPr>
              <a:t>IOS  </a:t>
            </a:r>
            <a:r>
              <a:rPr sz="3350" b="1" i="1" spc="-235" dirty="0">
                <a:solidFill>
                  <a:srgbClr val="A8D2A2"/>
                </a:solidFill>
                <a:latin typeface="Arial"/>
                <a:cs typeface="Arial"/>
              </a:rPr>
              <a:t>DISCO</a:t>
            </a:r>
            <a:r>
              <a:rPr sz="3350" b="1" i="1" spc="-85" dirty="0">
                <a:solidFill>
                  <a:srgbClr val="A8D2A2"/>
                </a:solidFill>
                <a:latin typeface="Arial"/>
                <a:cs typeface="Arial"/>
              </a:rPr>
              <a:t> </a:t>
            </a:r>
            <a:r>
              <a:rPr sz="3350" b="1" i="1" spc="-270" dirty="0">
                <a:solidFill>
                  <a:srgbClr val="A8D2A2"/>
                </a:solidFill>
                <a:latin typeface="Arial"/>
                <a:cs typeface="Arial"/>
              </a:rPr>
              <a:t>DE</a:t>
            </a:r>
            <a:r>
              <a:rPr sz="3350" b="1" i="1" spc="-70" dirty="0">
                <a:solidFill>
                  <a:srgbClr val="A8D2A2"/>
                </a:solidFill>
                <a:latin typeface="Arial"/>
                <a:cs typeface="Arial"/>
              </a:rPr>
              <a:t> </a:t>
            </a:r>
            <a:r>
              <a:rPr sz="3350" b="1" i="1" spc="-265" dirty="0">
                <a:solidFill>
                  <a:srgbClr val="A8D2A2"/>
                </a:solidFill>
                <a:latin typeface="Arial"/>
                <a:cs typeface="Arial"/>
              </a:rPr>
              <a:t>PELOTIZAÇÃO</a:t>
            </a:r>
            <a:r>
              <a:rPr sz="3350" b="1" i="1" spc="-80" dirty="0">
                <a:solidFill>
                  <a:srgbClr val="A8D2A2"/>
                </a:solidFill>
                <a:latin typeface="Arial"/>
                <a:cs typeface="Arial"/>
              </a:rPr>
              <a:t> </a:t>
            </a:r>
            <a:r>
              <a:rPr sz="3200" b="1" i="1" spc="-409" dirty="0">
                <a:solidFill>
                  <a:srgbClr val="E7EDE2"/>
                </a:solidFill>
                <a:latin typeface="Verdana"/>
                <a:cs typeface="Verdana"/>
              </a:rPr>
              <a:t>FILTRO</a:t>
            </a:r>
            <a:r>
              <a:rPr sz="3200" b="1" i="1" spc="-235" dirty="0">
                <a:solidFill>
                  <a:srgbClr val="E7EDE2"/>
                </a:solidFill>
                <a:latin typeface="Verdana"/>
                <a:cs typeface="Verdana"/>
              </a:rPr>
              <a:t> </a:t>
            </a:r>
            <a:r>
              <a:rPr sz="3200" b="1" i="1" spc="-325" dirty="0">
                <a:solidFill>
                  <a:srgbClr val="E7EDE2"/>
                </a:solidFill>
                <a:latin typeface="Verdana"/>
                <a:cs typeface="Verdana"/>
              </a:rPr>
              <a:t>PRENSA</a:t>
            </a:r>
            <a:r>
              <a:rPr sz="3200" b="1" i="1" spc="-235" dirty="0">
                <a:solidFill>
                  <a:srgbClr val="E7EDE2"/>
                </a:solidFill>
                <a:latin typeface="Verdana"/>
                <a:cs typeface="Verdana"/>
              </a:rPr>
              <a:t> </a:t>
            </a:r>
            <a:r>
              <a:rPr sz="3350" b="1" i="1" spc="-290" dirty="0">
                <a:solidFill>
                  <a:srgbClr val="A8D2A2"/>
                </a:solidFill>
                <a:latin typeface="Arial"/>
                <a:cs typeface="Arial"/>
              </a:rPr>
              <a:t>COQUERIAS </a:t>
            </a:r>
            <a:r>
              <a:rPr sz="3350" b="1" i="1" spc="-915" dirty="0">
                <a:solidFill>
                  <a:srgbClr val="A8D2A2"/>
                </a:solidFill>
                <a:latin typeface="Arial"/>
                <a:cs typeface="Arial"/>
              </a:rPr>
              <a:t> </a:t>
            </a:r>
            <a:r>
              <a:rPr sz="3200" b="1" i="1" spc="-375" dirty="0">
                <a:solidFill>
                  <a:srgbClr val="E7EDE2"/>
                </a:solidFill>
                <a:latin typeface="Verdana"/>
                <a:cs typeface="Verdana"/>
              </a:rPr>
              <a:t>MOEGAS</a:t>
            </a:r>
            <a:r>
              <a:rPr sz="3200" b="1" i="1" spc="-265" dirty="0">
                <a:solidFill>
                  <a:srgbClr val="E7EDE2"/>
                </a:solidFill>
                <a:latin typeface="Verdana"/>
                <a:cs typeface="Verdana"/>
              </a:rPr>
              <a:t> </a:t>
            </a:r>
            <a:r>
              <a:rPr sz="3350" b="1" i="1" spc="-300" dirty="0">
                <a:solidFill>
                  <a:srgbClr val="A8D2A2"/>
                </a:solidFill>
                <a:latin typeface="Arial"/>
                <a:cs typeface="Arial"/>
              </a:rPr>
              <a:t>HOOPER</a:t>
            </a:r>
            <a:r>
              <a:rPr sz="3350" b="1" i="1" spc="-110" dirty="0">
                <a:solidFill>
                  <a:srgbClr val="A8D2A2"/>
                </a:solidFill>
                <a:latin typeface="Arial"/>
                <a:cs typeface="Arial"/>
              </a:rPr>
              <a:t> </a:t>
            </a:r>
            <a:r>
              <a:rPr sz="3200" b="1" i="1" spc="-434" dirty="0">
                <a:solidFill>
                  <a:srgbClr val="E7EDE2"/>
                </a:solidFill>
                <a:latin typeface="Verdana"/>
                <a:cs typeface="Verdana"/>
              </a:rPr>
              <a:t>BI</a:t>
            </a:r>
            <a:r>
              <a:rPr sz="3200" b="1" i="1" spc="-475" dirty="0">
                <a:solidFill>
                  <a:srgbClr val="E7EDE2"/>
                </a:solidFill>
                <a:latin typeface="Verdana"/>
                <a:cs typeface="Verdana"/>
              </a:rPr>
              <a:t>C</a:t>
            </a:r>
            <a:r>
              <a:rPr sz="3200" b="1" i="1" spc="-285" dirty="0">
                <a:solidFill>
                  <a:srgbClr val="E7EDE2"/>
                </a:solidFill>
                <a:latin typeface="Verdana"/>
                <a:cs typeface="Verdana"/>
              </a:rPr>
              <a:t>AS</a:t>
            </a:r>
            <a:r>
              <a:rPr sz="3200" b="1" i="1" spc="-235" dirty="0">
                <a:solidFill>
                  <a:srgbClr val="E7EDE2"/>
                </a:solidFill>
                <a:latin typeface="Verdana"/>
                <a:cs typeface="Verdana"/>
              </a:rPr>
              <a:t> </a:t>
            </a:r>
            <a:r>
              <a:rPr sz="3350" b="1" i="1" spc="-225" dirty="0">
                <a:solidFill>
                  <a:srgbClr val="A8D2A2"/>
                </a:solidFill>
                <a:latin typeface="Arial"/>
                <a:cs typeface="Arial"/>
              </a:rPr>
              <a:t>SILOS</a:t>
            </a:r>
            <a:r>
              <a:rPr sz="3350" b="1" i="1" spc="-95" dirty="0">
                <a:solidFill>
                  <a:srgbClr val="A8D2A2"/>
                </a:solidFill>
                <a:latin typeface="Arial"/>
                <a:cs typeface="Arial"/>
              </a:rPr>
              <a:t> </a:t>
            </a:r>
            <a:r>
              <a:rPr sz="3200" b="1" i="1" spc="-360" dirty="0">
                <a:solidFill>
                  <a:srgbClr val="E7EDE2"/>
                </a:solidFill>
                <a:latin typeface="Verdana"/>
                <a:cs typeface="Verdana"/>
              </a:rPr>
              <a:t>R</a:t>
            </a:r>
            <a:r>
              <a:rPr sz="3200" b="1" i="1" spc="-325" dirty="0">
                <a:solidFill>
                  <a:srgbClr val="E7EDE2"/>
                </a:solidFill>
                <a:latin typeface="Verdana"/>
                <a:cs typeface="Verdana"/>
              </a:rPr>
              <a:t>E</a:t>
            </a:r>
            <a:r>
              <a:rPr sz="3200" b="1" i="1" spc="-385" dirty="0">
                <a:solidFill>
                  <a:srgbClr val="E7EDE2"/>
                </a:solidFill>
                <a:latin typeface="Verdana"/>
                <a:cs typeface="Verdana"/>
              </a:rPr>
              <a:t>TOMADORA</a:t>
            </a:r>
            <a:r>
              <a:rPr sz="3200" b="1" i="1" spc="-170" dirty="0">
                <a:solidFill>
                  <a:srgbClr val="E7EDE2"/>
                </a:solidFill>
                <a:latin typeface="Verdana"/>
                <a:cs typeface="Verdana"/>
              </a:rPr>
              <a:t>S  </a:t>
            </a:r>
            <a:r>
              <a:rPr sz="3350" b="1" i="1" spc="-175" dirty="0">
                <a:solidFill>
                  <a:srgbClr val="A8D2A2"/>
                </a:solidFill>
                <a:latin typeface="Arial"/>
                <a:cs typeface="Arial"/>
              </a:rPr>
              <a:t>SINTE</a:t>
            </a:r>
            <a:r>
              <a:rPr sz="3350" b="1" i="1" spc="-225" dirty="0">
                <a:solidFill>
                  <a:srgbClr val="A8D2A2"/>
                </a:solidFill>
                <a:latin typeface="Arial"/>
                <a:cs typeface="Arial"/>
              </a:rPr>
              <a:t>R</a:t>
            </a:r>
            <a:r>
              <a:rPr sz="3350" b="1" i="1" spc="-185" dirty="0">
                <a:solidFill>
                  <a:srgbClr val="A8D2A2"/>
                </a:solidFill>
                <a:latin typeface="Arial"/>
                <a:cs typeface="Arial"/>
              </a:rPr>
              <a:t>IZA</a:t>
            </a:r>
            <a:r>
              <a:rPr sz="3350" b="1" i="1" spc="-240" dirty="0">
                <a:solidFill>
                  <a:srgbClr val="A8D2A2"/>
                </a:solidFill>
                <a:latin typeface="Arial"/>
                <a:cs typeface="Arial"/>
              </a:rPr>
              <a:t>Ç</a:t>
            </a:r>
            <a:r>
              <a:rPr sz="3350" b="1" i="1" spc="-335" dirty="0">
                <a:solidFill>
                  <a:srgbClr val="A8D2A2"/>
                </a:solidFill>
                <a:latin typeface="Arial"/>
                <a:cs typeface="Arial"/>
              </a:rPr>
              <a:t>ÃO</a:t>
            </a:r>
            <a:r>
              <a:rPr sz="3350" b="1" i="1" spc="-80" dirty="0">
                <a:solidFill>
                  <a:srgbClr val="A8D2A2"/>
                </a:solidFill>
                <a:latin typeface="Arial"/>
                <a:cs typeface="Arial"/>
              </a:rPr>
              <a:t> </a:t>
            </a:r>
            <a:r>
              <a:rPr lang="pt-BR" sz="3200" b="1" i="1" spc="-375" dirty="0">
                <a:solidFill>
                  <a:srgbClr val="E7EDE2"/>
                </a:solidFill>
                <a:latin typeface="Verdana"/>
                <a:cs typeface="Verdana"/>
              </a:rPr>
              <a:t>TELAS DE PENEIRAS 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20388" y="702261"/>
            <a:ext cx="3951604" cy="705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100" b="1" i="1" spc="-175" dirty="0">
                <a:solidFill>
                  <a:srgbClr val="FFFFFF"/>
                </a:solidFill>
                <a:latin typeface="Arial"/>
                <a:cs typeface="Arial"/>
              </a:rPr>
              <a:t>ALGUM</a:t>
            </a:r>
            <a:r>
              <a:rPr sz="2100" b="1" i="1" spc="-1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100" b="1" i="1" spc="-14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100" b="1" i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b="1" i="1" spc="-180" dirty="0">
                <a:solidFill>
                  <a:srgbClr val="FFFFFF"/>
                </a:solidFill>
                <a:latin typeface="Arial"/>
                <a:cs typeface="Arial"/>
              </a:rPr>
              <a:t>PLICAÇÔES</a:t>
            </a:r>
            <a:endParaRPr sz="2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40"/>
              </a:spcBef>
            </a:pPr>
            <a:r>
              <a:rPr sz="1400" spc="-40" dirty="0">
                <a:solidFill>
                  <a:srgbClr val="A8D2A2"/>
                </a:solidFill>
                <a:latin typeface="Verdana"/>
                <a:cs typeface="Verdana"/>
              </a:rPr>
              <a:t>Dif</a:t>
            </a:r>
            <a:r>
              <a:rPr sz="1400" spc="-75" dirty="0">
                <a:solidFill>
                  <a:srgbClr val="A8D2A2"/>
                </a:solidFill>
                <a:latin typeface="Verdana"/>
                <a:cs typeface="Verdana"/>
              </a:rPr>
              <a:t>e</a:t>
            </a:r>
            <a:r>
              <a:rPr sz="1400" spc="-95" dirty="0">
                <a:solidFill>
                  <a:srgbClr val="A8D2A2"/>
                </a:solidFill>
                <a:latin typeface="Verdana"/>
                <a:cs typeface="Verdana"/>
              </a:rPr>
              <a:t>r</a:t>
            </a:r>
            <a:r>
              <a:rPr sz="1400" spc="-75" dirty="0">
                <a:solidFill>
                  <a:srgbClr val="A8D2A2"/>
                </a:solidFill>
                <a:latin typeface="Verdana"/>
                <a:cs typeface="Verdana"/>
              </a:rPr>
              <a:t>en</a:t>
            </a:r>
            <a:r>
              <a:rPr sz="1400" spc="-70" dirty="0">
                <a:solidFill>
                  <a:srgbClr val="A8D2A2"/>
                </a:solidFill>
                <a:latin typeface="Verdana"/>
                <a:cs typeface="Verdana"/>
              </a:rPr>
              <a:t>te</a:t>
            </a:r>
            <a:r>
              <a:rPr sz="1400" spc="-35" dirty="0">
                <a:solidFill>
                  <a:srgbClr val="A8D2A2"/>
                </a:solidFill>
                <a:latin typeface="Verdana"/>
                <a:cs typeface="Verdana"/>
              </a:rPr>
              <a:t>s</a:t>
            </a:r>
            <a:r>
              <a:rPr sz="1400" spc="-125" dirty="0">
                <a:solidFill>
                  <a:srgbClr val="A8D2A2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A8D2A2"/>
                </a:solidFill>
                <a:latin typeface="Verdana"/>
                <a:cs typeface="Verdana"/>
              </a:rPr>
              <a:t>in</a:t>
            </a:r>
            <a:r>
              <a:rPr sz="1400" spc="-70" dirty="0">
                <a:solidFill>
                  <a:srgbClr val="A8D2A2"/>
                </a:solidFill>
                <a:latin typeface="Verdana"/>
                <a:cs typeface="Verdana"/>
              </a:rPr>
              <a:t>d</a:t>
            </a:r>
            <a:r>
              <a:rPr sz="1400" spc="-80" dirty="0">
                <a:solidFill>
                  <a:srgbClr val="A8D2A2"/>
                </a:solidFill>
                <a:latin typeface="Verdana"/>
                <a:cs typeface="Verdana"/>
              </a:rPr>
              <a:t>ú</a:t>
            </a:r>
            <a:r>
              <a:rPr sz="1400" spc="-45" dirty="0">
                <a:solidFill>
                  <a:srgbClr val="A8D2A2"/>
                </a:solidFill>
                <a:latin typeface="Verdana"/>
                <a:cs typeface="Verdana"/>
              </a:rPr>
              <a:t>stri</a:t>
            </a:r>
            <a:r>
              <a:rPr sz="1400" spc="-70" dirty="0">
                <a:solidFill>
                  <a:srgbClr val="A8D2A2"/>
                </a:solidFill>
                <a:latin typeface="Verdana"/>
                <a:cs typeface="Verdana"/>
              </a:rPr>
              <a:t>a</a:t>
            </a:r>
            <a:r>
              <a:rPr sz="1400" spc="-35" dirty="0">
                <a:solidFill>
                  <a:srgbClr val="A8D2A2"/>
                </a:solidFill>
                <a:latin typeface="Verdana"/>
                <a:cs typeface="Verdana"/>
              </a:rPr>
              <a:t>s</a:t>
            </a:r>
            <a:r>
              <a:rPr sz="1400" spc="-114" dirty="0">
                <a:solidFill>
                  <a:srgbClr val="A8D2A2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A8D2A2"/>
                </a:solidFill>
                <a:latin typeface="Verdana"/>
                <a:cs typeface="Verdana"/>
              </a:rPr>
              <a:t>e</a:t>
            </a:r>
            <a:r>
              <a:rPr sz="1400" spc="-130" dirty="0">
                <a:solidFill>
                  <a:srgbClr val="A8D2A2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A8D2A2"/>
                </a:solidFill>
                <a:latin typeface="Verdana"/>
                <a:cs typeface="Verdana"/>
              </a:rPr>
              <a:t>set</a:t>
            </a:r>
            <a:r>
              <a:rPr sz="1400" spc="-60" dirty="0">
                <a:solidFill>
                  <a:srgbClr val="A8D2A2"/>
                </a:solidFill>
                <a:latin typeface="Verdana"/>
                <a:cs typeface="Verdana"/>
              </a:rPr>
              <a:t>ores</a:t>
            </a:r>
            <a:r>
              <a:rPr sz="1400" spc="-135" dirty="0">
                <a:solidFill>
                  <a:srgbClr val="A8D2A2"/>
                </a:solidFill>
                <a:latin typeface="Verdana"/>
                <a:cs typeface="Verdana"/>
              </a:rPr>
              <a:t> </a:t>
            </a:r>
            <a:r>
              <a:rPr sz="1400" spc="-15" dirty="0">
                <a:solidFill>
                  <a:srgbClr val="A8D2A2"/>
                </a:solidFill>
                <a:latin typeface="Verdana"/>
                <a:cs typeface="Verdana"/>
              </a:rPr>
              <a:t>da</a:t>
            </a:r>
            <a:r>
              <a:rPr sz="1400" spc="-150" dirty="0">
                <a:solidFill>
                  <a:srgbClr val="A8D2A2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A8D2A2"/>
                </a:solidFill>
                <a:latin typeface="Verdana"/>
                <a:cs typeface="Verdana"/>
              </a:rPr>
              <a:t>inf</a:t>
            </a:r>
            <a:r>
              <a:rPr sz="1400" spc="-95" dirty="0">
                <a:solidFill>
                  <a:srgbClr val="A8D2A2"/>
                </a:solidFill>
                <a:latin typeface="Verdana"/>
                <a:cs typeface="Verdana"/>
              </a:rPr>
              <a:t>r</a:t>
            </a:r>
            <a:r>
              <a:rPr sz="1400" spc="-60" dirty="0">
                <a:solidFill>
                  <a:srgbClr val="A8D2A2"/>
                </a:solidFill>
                <a:latin typeface="Verdana"/>
                <a:cs typeface="Verdana"/>
              </a:rPr>
              <a:t>aestrut</a:t>
            </a:r>
            <a:r>
              <a:rPr sz="1400" spc="-80" dirty="0">
                <a:solidFill>
                  <a:srgbClr val="A8D2A2"/>
                </a:solidFill>
                <a:latin typeface="Verdana"/>
                <a:cs typeface="Verdana"/>
              </a:rPr>
              <a:t>u</a:t>
            </a:r>
            <a:r>
              <a:rPr sz="1400" spc="-95" dirty="0">
                <a:solidFill>
                  <a:srgbClr val="A8D2A2"/>
                </a:solidFill>
                <a:latin typeface="Verdana"/>
                <a:cs typeface="Verdana"/>
              </a:rPr>
              <a:t>r</a:t>
            </a:r>
            <a:r>
              <a:rPr sz="1400" dirty="0">
                <a:solidFill>
                  <a:srgbClr val="A8D2A2"/>
                </a:solidFill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5757" y="6043929"/>
            <a:ext cx="418465" cy="640715"/>
            <a:chOff x="95757" y="6043929"/>
            <a:chExt cx="418465" cy="640715"/>
          </a:xfrm>
        </p:grpSpPr>
        <p:sp>
          <p:nvSpPr>
            <p:cNvPr id="6" name="object 6"/>
            <p:cNvSpPr/>
            <p:nvPr/>
          </p:nvSpPr>
          <p:spPr>
            <a:xfrm>
              <a:off x="102107" y="6050279"/>
              <a:ext cx="405765" cy="628015"/>
            </a:xfrm>
            <a:custGeom>
              <a:avLst/>
              <a:gdLst/>
              <a:ahLst/>
              <a:cxnLst/>
              <a:rect l="l" t="t" r="r" b="b"/>
              <a:pathLst>
                <a:path w="405765" h="628015">
                  <a:moveTo>
                    <a:pt x="271995" y="0"/>
                  </a:moveTo>
                  <a:lnTo>
                    <a:pt x="165176" y="116293"/>
                  </a:lnTo>
                  <a:lnTo>
                    <a:pt x="155487" y="125171"/>
                  </a:lnTo>
                  <a:lnTo>
                    <a:pt x="147264" y="137837"/>
                  </a:lnTo>
                  <a:lnTo>
                    <a:pt x="147540" y="153293"/>
                  </a:lnTo>
                  <a:lnTo>
                    <a:pt x="163347" y="170535"/>
                  </a:lnTo>
                  <a:lnTo>
                    <a:pt x="209851" y="189773"/>
                  </a:lnTo>
                  <a:lnTo>
                    <a:pt x="250920" y="211763"/>
                  </a:lnTo>
                  <a:lnTo>
                    <a:pt x="286411" y="236010"/>
                  </a:lnTo>
                  <a:lnTo>
                    <a:pt x="316185" y="262021"/>
                  </a:lnTo>
                  <a:lnTo>
                    <a:pt x="358015" y="317359"/>
                  </a:lnTo>
                  <a:lnTo>
                    <a:pt x="375280" y="373824"/>
                  </a:lnTo>
                  <a:lnTo>
                    <a:pt x="374348" y="401245"/>
                  </a:lnTo>
                  <a:lnTo>
                    <a:pt x="352650" y="451992"/>
                  </a:lnTo>
                  <a:lnTo>
                    <a:pt x="303566" y="493987"/>
                  </a:lnTo>
                  <a:lnTo>
                    <a:pt x="268402" y="510468"/>
                  </a:lnTo>
                  <a:lnTo>
                    <a:pt x="225968" y="523279"/>
                  </a:lnTo>
                  <a:lnTo>
                    <a:pt x="176123" y="531926"/>
                  </a:lnTo>
                  <a:lnTo>
                    <a:pt x="121363" y="538090"/>
                  </a:lnTo>
                  <a:lnTo>
                    <a:pt x="77741" y="538970"/>
                  </a:lnTo>
                  <a:lnTo>
                    <a:pt x="39279" y="536329"/>
                  </a:lnTo>
                  <a:lnTo>
                    <a:pt x="0" y="531926"/>
                  </a:lnTo>
                  <a:lnTo>
                    <a:pt x="2084" y="627888"/>
                  </a:lnTo>
                  <a:lnTo>
                    <a:pt x="402259" y="624763"/>
                  </a:lnTo>
                  <a:lnTo>
                    <a:pt x="405384" y="1041"/>
                  </a:lnTo>
                  <a:lnTo>
                    <a:pt x="271995" y="0"/>
                  </a:lnTo>
                  <a:close/>
                </a:path>
              </a:pathLst>
            </a:custGeom>
            <a:solidFill>
              <a:srgbClr val="E7E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107" y="6050279"/>
              <a:ext cx="405765" cy="628015"/>
            </a:xfrm>
            <a:custGeom>
              <a:avLst/>
              <a:gdLst/>
              <a:ahLst/>
              <a:cxnLst/>
              <a:rect l="l" t="t" r="r" b="b"/>
              <a:pathLst>
                <a:path w="405765" h="628015">
                  <a:moveTo>
                    <a:pt x="271995" y="0"/>
                  </a:moveTo>
                  <a:lnTo>
                    <a:pt x="405384" y="1041"/>
                  </a:lnTo>
                  <a:lnTo>
                    <a:pt x="402259" y="624763"/>
                  </a:lnTo>
                  <a:lnTo>
                    <a:pt x="2084" y="627888"/>
                  </a:lnTo>
                  <a:lnTo>
                    <a:pt x="0" y="531926"/>
                  </a:lnTo>
                  <a:lnTo>
                    <a:pt x="39279" y="536329"/>
                  </a:lnTo>
                  <a:lnTo>
                    <a:pt x="77741" y="538970"/>
                  </a:lnTo>
                  <a:lnTo>
                    <a:pt x="121363" y="538090"/>
                  </a:lnTo>
                  <a:lnTo>
                    <a:pt x="176123" y="531926"/>
                  </a:lnTo>
                  <a:lnTo>
                    <a:pt x="225968" y="523279"/>
                  </a:lnTo>
                  <a:lnTo>
                    <a:pt x="268402" y="510468"/>
                  </a:lnTo>
                  <a:lnTo>
                    <a:pt x="303566" y="493987"/>
                  </a:lnTo>
                  <a:lnTo>
                    <a:pt x="352650" y="451992"/>
                  </a:lnTo>
                  <a:lnTo>
                    <a:pt x="374348" y="401245"/>
                  </a:lnTo>
                  <a:lnTo>
                    <a:pt x="375280" y="373824"/>
                  </a:lnTo>
                  <a:lnTo>
                    <a:pt x="369788" y="345697"/>
                  </a:lnTo>
                  <a:lnTo>
                    <a:pt x="340100" y="289302"/>
                  </a:lnTo>
                  <a:lnTo>
                    <a:pt x="286411" y="236010"/>
                  </a:lnTo>
                  <a:lnTo>
                    <a:pt x="250920" y="211763"/>
                  </a:lnTo>
                  <a:lnTo>
                    <a:pt x="209851" y="189773"/>
                  </a:lnTo>
                  <a:lnTo>
                    <a:pt x="163347" y="170535"/>
                  </a:lnTo>
                  <a:lnTo>
                    <a:pt x="147540" y="153293"/>
                  </a:lnTo>
                  <a:lnTo>
                    <a:pt x="147264" y="137837"/>
                  </a:lnTo>
                  <a:lnTo>
                    <a:pt x="155487" y="125171"/>
                  </a:lnTo>
                  <a:lnTo>
                    <a:pt x="165176" y="116293"/>
                  </a:lnTo>
                  <a:lnTo>
                    <a:pt x="271995" y="0"/>
                  </a:lnTo>
                  <a:close/>
                </a:path>
              </a:pathLst>
            </a:custGeom>
            <a:ln w="12700">
              <a:solidFill>
                <a:srgbClr val="E7E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135" y="6273036"/>
              <a:ext cx="215579" cy="1398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72" y="6050279"/>
              <a:ext cx="173723" cy="1125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F2F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850635" y="0"/>
            <a:ext cx="6341745" cy="4361815"/>
            <a:chOff x="5850635" y="0"/>
            <a:chExt cx="6341745" cy="43618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0635" y="0"/>
              <a:ext cx="6341364" cy="43494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50635" y="12191"/>
              <a:ext cx="6341745" cy="4349750"/>
            </a:xfrm>
            <a:custGeom>
              <a:avLst/>
              <a:gdLst/>
              <a:ahLst/>
              <a:cxnLst/>
              <a:rect l="l" t="t" r="r" b="b"/>
              <a:pathLst>
                <a:path w="6341745" h="4349750">
                  <a:moveTo>
                    <a:pt x="0" y="4349495"/>
                  </a:moveTo>
                  <a:lnTo>
                    <a:pt x="6341363" y="4349495"/>
                  </a:lnTo>
                  <a:lnTo>
                    <a:pt x="6341363" y="0"/>
                  </a:lnTo>
                  <a:lnTo>
                    <a:pt x="0" y="0"/>
                  </a:lnTo>
                  <a:lnTo>
                    <a:pt x="0" y="4349495"/>
                  </a:lnTo>
                  <a:close/>
                </a:path>
              </a:pathLst>
            </a:custGeom>
            <a:solidFill>
              <a:srgbClr val="004328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17931" y="337320"/>
            <a:ext cx="928369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b="1" i="1" spc="-85" dirty="0">
                <a:solidFill>
                  <a:srgbClr val="E7EDE2"/>
                </a:solidFill>
                <a:latin typeface="Arial"/>
                <a:cs typeface="Arial"/>
              </a:rPr>
              <a:t>S</a:t>
            </a:r>
            <a:r>
              <a:rPr sz="1450" b="1" i="1" spc="-150" dirty="0">
                <a:solidFill>
                  <a:srgbClr val="E7EDE2"/>
                </a:solidFill>
                <a:latin typeface="Arial"/>
                <a:cs typeface="Arial"/>
              </a:rPr>
              <a:t>OLUÇÕ</a:t>
            </a:r>
            <a:r>
              <a:rPr sz="1450" b="1" i="1" spc="-135" dirty="0">
                <a:solidFill>
                  <a:srgbClr val="E7EDE2"/>
                </a:solidFill>
                <a:latin typeface="Arial"/>
                <a:cs typeface="Arial"/>
              </a:rPr>
              <a:t>E</a:t>
            </a:r>
            <a:r>
              <a:rPr sz="1450" b="1" i="1" spc="-85" dirty="0">
                <a:solidFill>
                  <a:srgbClr val="E7EDE2"/>
                </a:solidFill>
                <a:latin typeface="Arial"/>
                <a:cs typeface="Arial"/>
              </a:rPr>
              <a:t>S</a:t>
            </a:r>
            <a:endParaRPr sz="1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4299" y="2787523"/>
            <a:ext cx="442595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F0ECE8"/>
                </a:solidFill>
                <a:latin typeface="Tahoma"/>
                <a:cs typeface="Tahoma"/>
              </a:rPr>
              <a:t>É </a:t>
            </a:r>
            <a:r>
              <a:rPr sz="1600" spc="-20" dirty="0">
                <a:solidFill>
                  <a:srgbClr val="F0ECE8"/>
                </a:solidFill>
                <a:latin typeface="Tahoma"/>
                <a:cs typeface="Tahoma"/>
              </a:rPr>
              <a:t>um dispositivo </a:t>
            </a:r>
            <a:r>
              <a:rPr sz="1600" spc="5" dirty="0">
                <a:solidFill>
                  <a:srgbClr val="F0ECE8"/>
                </a:solidFill>
                <a:latin typeface="Tahoma"/>
                <a:cs typeface="Tahoma"/>
              </a:rPr>
              <a:t>para </a:t>
            </a:r>
            <a:r>
              <a:rPr sz="1600" dirty="0">
                <a:solidFill>
                  <a:srgbClr val="F0ECE8"/>
                </a:solidFill>
                <a:latin typeface="Tahoma"/>
                <a:cs typeface="Tahoma"/>
              </a:rPr>
              <a:t>calibração </a:t>
            </a:r>
            <a:r>
              <a:rPr sz="1600" spc="-25" dirty="0">
                <a:solidFill>
                  <a:srgbClr val="F0ECE8"/>
                </a:solidFill>
                <a:latin typeface="Tahoma"/>
                <a:cs typeface="Tahoma"/>
              </a:rPr>
              <a:t>de </a:t>
            </a:r>
            <a:r>
              <a:rPr sz="1600" spc="-10" dirty="0">
                <a:solidFill>
                  <a:srgbClr val="F0ECE8"/>
                </a:solidFill>
                <a:latin typeface="Tahoma"/>
                <a:cs typeface="Tahoma"/>
              </a:rPr>
              <a:t>abertura </a:t>
            </a:r>
            <a:r>
              <a:rPr sz="1600" spc="-25" dirty="0">
                <a:solidFill>
                  <a:srgbClr val="F0ECE8"/>
                </a:solidFill>
                <a:latin typeface="Tahoma"/>
                <a:cs typeface="Tahoma"/>
              </a:rPr>
              <a:t>de </a:t>
            </a:r>
            <a:r>
              <a:rPr sz="1600" spc="-2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0ECE8"/>
                </a:solidFill>
                <a:latin typeface="Tahoma"/>
                <a:cs typeface="Tahoma"/>
              </a:rPr>
              <a:t>britadores</a:t>
            </a:r>
            <a:r>
              <a:rPr sz="1600" spc="-11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F0ECE8"/>
                </a:solidFill>
                <a:latin typeface="Tahoma"/>
                <a:cs typeface="Tahoma"/>
              </a:rPr>
              <a:t>para</a:t>
            </a:r>
            <a:r>
              <a:rPr sz="1600" spc="-12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F0ECE8"/>
                </a:solidFill>
                <a:latin typeface="Tahoma"/>
                <a:cs typeface="Tahoma"/>
              </a:rPr>
              <a:t>melhorar</a:t>
            </a:r>
            <a:r>
              <a:rPr sz="1600" spc="-12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spc="-114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0ECE8"/>
                </a:solidFill>
                <a:latin typeface="Tahoma"/>
                <a:cs typeface="Tahoma"/>
              </a:rPr>
              <a:t>eficiência</a:t>
            </a:r>
            <a:r>
              <a:rPr sz="1600" spc="-14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operacional</a:t>
            </a:r>
            <a:r>
              <a:rPr sz="1600" spc="-114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F0ECE8"/>
                </a:solidFill>
                <a:latin typeface="Tahoma"/>
                <a:cs typeface="Tahoma"/>
              </a:rPr>
              <a:t>e </a:t>
            </a:r>
            <a:r>
              <a:rPr sz="1600" spc="-484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F0ECE8"/>
                </a:solidFill>
                <a:latin typeface="Tahoma"/>
                <a:cs typeface="Tahoma"/>
              </a:rPr>
              <a:t>evit</a:t>
            </a:r>
            <a:r>
              <a:rPr sz="1600" spc="10" dirty="0">
                <a:solidFill>
                  <a:srgbClr val="F0ECE8"/>
                </a:solidFill>
                <a:latin typeface="Tahoma"/>
                <a:cs typeface="Tahoma"/>
              </a:rPr>
              <a:t>ar</a:t>
            </a:r>
            <a:r>
              <a:rPr sz="1600" spc="-12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err</a:t>
            </a:r>
            <a:r>
              <a:rPr sz="1600" spc="-30" dirty="0">
                <a:solidFill>
                  <a:srgbClr val="F0ECE8"/>
                </a:solidFill>
                <a:latin typeface="Tahoma"/>
                <a:cs typeface="Tahoma"/>
              </a:rPr>
              <a:t>o</a:t>
            </a:r>
            <a:r>
              <a:rPr sz="1600" spc="-5" dirty="0">
                <a:solidFill>
                  <a:srgbClr val="F0ECE8"/>
                </a:solidFill>
                <a:latin typeface="Tahoma"/>
                <a:cs typeface="Tahoma"/>
              </a:rPr>
              <a:t>s</a:t>
            </a:r>
            <a:r>
              <a:rPr sz="1600" spc="-12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F0ECE8"/>
                </a:solidFill>
                <a:latin typeface="Tahoma"/>
                <a:cs typeface="Tahoma"/>
              </a:rPr>
              <a:t>no</a:t>
            </a:r>
            <a:r>
              <a:rPr sz="1600" spc="-12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F0ECE8"/>
                </a:solidFill>
                <a:latin typeface="Tahoma"/>
                <a:cs typeface="Tahoma"/>
              </a:rPr>
              <a:t>contr</a:t>
            </a:r>
            <a:r>
              <a:rPr sz="1600" spc="-35" dirty="0">
                <a:solidFill>
                  <a:srgbClr val="F0ECE8"/>
                </a:solidFill>
                <a:latin typeface="Tahoma"/>
                <a:cs typeface="Tahoma"/>
              </a:rPr>
              <a:t>o</a:t>
            </a:r>
            <a:r>
              <a:rPr sz="1600" spc="-30" dirty="0">
                <a:solidFill>
                  <a:srgbClr val="F0ECE8"/>
                </a:solidFill>
                <a:latin typeface="Tahoma"/>
                <a:cs typeface="Tahoma"/>
              </a:rPr>
              <a:t>le</a:t>
            </a:r>
            <a:r>
              <a:rPr sz="1600" spc="-10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0ECE8"/>
                </a:solidFill>
                <a:latin typeface="Tahoma"/>
                <a:cs typeface="Tahoma"/>
              </a:rPr>
              <a:t>da</a:t>
            </a:r>
            <a:r>
              <a:rPr sz="1600" spc="-12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0ECE8"/>
                </a:solidFill>
                <a:latin typeface="Tahoma"/>
                <a:cs typeface="Tahoma"/>
              </a:rPr>
              <a:t>granu</a:t>
            </a:r>
            <a:r>
              <a:rPr sz="1600" spc="-20" dirty="0">
                <a:solidFill>
                  <a:srgbClr val="F0ECE8"/>
                </a:solidFill>
                <a:latin typeface="Tahoma"/>
                <a:cs typeface="Tahoma"/>
              </a:rPr>
              <a:t>lo</a:t>
            </a:r>
            <a:r>
              <a:rPr sz="1600" spc="-50" dirty="0">
                <a:solidFill>
                  <a:srgbClr val="F0ECE8"/>
                </a:solidFill>
                <a:latin typeface="Tahoma"/>
                <a:cs typeface="Tahoma"/>
              </a:rPr>
              <a:t>m</a:t>
            </a:r>
            <a:r>
              <a:rPr sz="1600" spc="-20" dirty="0">
                <a:solidFill>
                  <a:srgbClr val="F0ECE8"/>
                </a:solidFill>
                <a:latin typeface="Tahoma"/>
                <a:cs typeface="Tahoma"/>
              </a:rPr>
              <a:t>etri</a:t>
            </a:r>
            <a:r>
              <a:rPr sz="1600" spc="-70" dirty="0">
                <a:solidFill>
                  <a:srgbClr val="F0ECE8"/>
                </a:solidFill>
                <a:latin typeface="Tahoma"/>
                <a:cs typeface="Tahoma"/>
              </a:rPr>
              <a:t>a.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4299" y="3763136"/>
            <a:ext cx="4808220" cy="2220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0ECE8"/>
                </a:solidFill>
                <a:latin typeface="Tahoma"/>
                <a:cs typeface="Tahoma"/>
              </a:rPr>
              <a:t>Aplicações</a:t>
            </a:r>
            <a:r>
              <a:rPr sz="1600" spc="-18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F0ECE8"/>
                </a:solidFill>
                <a:latin typeface="Tahoma"/>
                <a:cs typeface="Tahoma"/>
              </a:rPr>
              <a:t>em</a:t>
            </a:r>
            <a:r>
              <a:rPr sz="1600" spc="-15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britadores</a:t>
            </a:r>
            <a:r>
              <a:rPr sz="1600" spc="-16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F0ECE8"/>
                </a:solidFill>
                <a:latin typeface="Tahoma"/>
                <a:cs typeface="Tahoma"/>
              </a:rPr>
              <a:t>Giratório,</a:t>
            </a:r>
            <a:r>
              <a:rPr sz="1600" spc="-17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0ECE8"/>
                </a:solidFill>
                <a:latin typeface="Tahoma"/>
                <a:cs typeface="Tahoma"/>
              </a:rPr>
              <a:t>Mandíbula</a:t>
            </a:r>
            <a:r>
              <a:rPr sz="1600" spc="-17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F0ECE8"/>
                </a:solidFill>
                <a:latin typeface="Tahoma"/>
                <a:cs typeface="Tahoma"/>
              </a:rPr>
              <a:t>e</a:t>
            </a:r>
            <a:r>
              <a:rPr sz="1600" spc="-13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F0ECE8"/>
                </a:solidFill>
                <a:latin typeface="Tahoma"/>
                <a:cs typeface="Tahoma"/>
              </a:rPr>
              <a:t>Cônico. </a:t>
            </a:r>
            <a:r>
              <a:rPr sz="1600" spc="-484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F0ECE8"/>
                </a:solidFill>
                <a:latin typeface="Tahoma"/>
                <a:cs typeface="Tahoma"/>
              </a:rPr>
              <a:t>F</a:t>
            </a:r>
            <a:r>
              <a:rPr sz="1600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spc="5" dirty="0">
                <a:solidFill>
                  <a:srgbClr val="F0ECE8"/>
                </a:solidFill>
                <a:latin typeface="Tahoma"/>
                <a:cs typeface="Tahoma"/>
              </a:rPr>
              <a:t>b</a:t>
            </a:r>
            <a:r>
              <a:rPr sz="1600" spc="20" dirty="0">
                <a:solidFill>
                  <a:srgbClr val="F0ECE8"/>
                </a:solidFill>
                <a:latin typeface="Tahoma"/>
                <a:cs typeface="Tahoma"/>
              </a:rPr>
              <a:t>r</a:t>
            </a:r>
            <a:r>
              <a:rPr sz="1600" dirty="0">
                <a:solidFill>
                  <a:srgbClr val="F0ECE8"/>
                </a:solidFill>
                <a:latin typeface="Tahoma"/>
                <a:cs typeface="Tahoma"/>
              </a:rPr>
              <a:t>i</a:t>
            </a:r>
            <a:r>
              <a:rPr sz="1600" spc="10" dirty="0">
                <a:solidFill>
                  <a:srgbClr val="F0ECE8"/>
                </a:solidFill>
                <a:latin typeface="Tahoma"/>
                <a:cs typeface="Tahoma"/>
              </a:rPr>
              <a:t>c</a:t>
            </a:r>
            <a:r>
              <a:rPr sz="1600" spc="15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spc="-20" dirty="0">
                <a:solidFill>
                  <a:srgbClr val="F0ECE8"/>
                </a:solidFill>
                <a:latin typeface="Tahoma"/>
                <a:cs typeface="Tahoma"/>
              </a:rPr>
              <a:t>do</a:t>
            </a:r>
            <a:r>
              <a:rPr sz="1600" spc="-12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F0ECE8"/>
                </a:solidFill>
                <a:latin typeface="Tahoma"/>
                <a:cs typeface="Tahoma"/>
              </a:rPr>
              <a:t>em</a:t>
            </a:r>
            <a:r>
              <a:rPr sz="1600" spc="-12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0ECE8"/>
                </a:solidFill>
                <a:latin typeface="Tahoma"/>
                <a:cs typeface="Tahoma"/>
              </a:rPr>
              <a:t>tamanhos</a:t>
            </a:r>
            <a:r>
              <a:rPr sz="1600" spc="-11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0ECE8"/>
                </a:solidFill>
                <a:latin typeface="Tahoma"/>
                <a:cs typeface="Tahoma"/>
              </a:rPr>
              <a:t>p</a:t>
            </a:r>
            <a:r>
              <a:rPr sz="1600" spc="-20" dirty="0">
                <a:solidFill>
                  <a:srgbClr val="F0ECE8"/>
                </a:solidFill>
                <a:latin typeface="Tahoma"/>
                <a:cs typeface="Tahoma"/>
              </a:rPr>
              <a:t>e</a:t>
            </a:r>
            <a:r>
              <a:rPr sz="1600" spc="10" dirty="0">
                <a:solidFill>
                  <a:srgbClr val="F0ECE8"/>
                </a:solidFill>
                <a:latin typeface="Tahoma"/>
                <a:cs typeface="Tahoma"/>
              </a:rPr>
              <a:t>r</a:t>
            </a:r>
            <a:r>
              <a:rPr sz="1600" dirty="0">
                <a:solidFill>
                  <a:srgbClr val="F0ECE8"/>
                </a:solidFill>
                <a:latin typeface="Tahoma"/>
                <a:cs typeface="Tahoma"/>
              </a:rPr>
              <a:t>s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onali</a:t>
            </a:r>
            <a:r>
              <a:rPr sz="1600" spc="-25" dirty="0">
                <a:solidFill>
                  <a:srgbClr val="F0ECE8"/>
                </a:solidFill>
                <a:latin typeface="Tahoma"/>
                <a:cs typeface="Tahoma"/>
              </a:rPr>
              <a:t>z</a:t>
            </a:r>
            <a:r>
              <a:rPr sz="1600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spc="5" dirty="0">
                <a:solidFill>
                  <a:srgbClr val="F0ECE8"/>
                </a:solidFill>
                <a:latin typeface="Tahoma"/>
                <a:cs typeface="Tahoma"/>
              </a:rPr>
              <a:t>d</a:t>
            </a:r>
            <a:r>
              <a:rPr sz="1600" spc="-30" dirty="0">
                <a:solidFill>
                  <a:srgbClr val="F0ECE8"/>
                </a:solidFill>
                <a:latin typeface="Tahoma"/>
                <a:cs typeface="Tahoma"/>
              </a:rPr>
              <a:t>os</a:t>
            </a:r>
            <a:r>
              <a:rPr sz="1600" spc="-10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0ECE8"/>
                </a:solidFill>
                <a:latin typeface="Tahoma"/>
                <a:cs typeface="Tahoma"/>
              </a:rPr>
              <a:t>s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obre  </a:t>
            </a:r>
            <a:r>
              <a:rPr sz="1600" spc="-25" dirty="0">
                <a:solidFill>
                  <a:srgbClr val="F0ECE8"/>
                </a:solidFill>
                <a:latin typeface="Tahoma"/>
                <a:cs typeface="Tahoma"/>
              </a:rPr>
              <a:t>encomenda</a:t>
            </a:r>
            <a:r>
              <a:rPr sz="1600" spc="-12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F0ECE8"/>
                </a:solidFill>
                <a:latin typeface="Tahoma"/>
                <a:cs typeface="Tahoma"/>
              </a:rPr>
              <a:t>para</a:t>
            </a:r>
            <a:r>
              <a:rPr sz="1600" spc="-13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0ECE8"/>
                </a:solidFill>
                <a:latin typeface="Tahoma"/>
                <a:cs typeface="Tahoma"/>
              </a:rPr>
              <a:t>britadores</a:t>
            </a:r>
            <a:r>
              <a:rPr sz="1600" spc="-12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F0ECE8"/>
                </a:solidFill>
                <a:latin typeface="Tahoma"/>
                <a:cs typeface="Tahoma"/>
              </a:rPr>
              <a:t>primários.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ahoma"/>
              <a:cs typeface="Tahoma"/>
            </a:endParaRPr>
          </a:p>
          <a:p>
            <a:pPr marL="12700" marR="183515">
              <a:lnSpc>
                <a:spcPct val="100000"/>
              </a:lnSpc>
            </a:pPr>
            <a:r>
              <a:rPr sz="1600" spc="-10" dirty="0">
                <a:solidFill>
                  <a:srgbClr val="F0ECE8"/>
                </a:solidFill>
                <a:latin typeface="Tahoma"/>
                <a:cs typeface="Tahoma"/>
              </a:rPr>
              <a:t>Produto </a:t>
            </a:r>
            <a:r>
              <a:rPr sz="1600" spc="-45" dirty="0">
                <a:solidFill>
                  <a:srgbClr val="F0ECE8"/>
                </a:solidFill>
                <a:latin typeface="Tahoma"/>
                <a:cs typeface="Tahoma"/>
              </a:rPr>
              <a:t>inovador, </a:t>
            </a:r>
            <a:r>
              <a:rPr sz="1600" spc="-35" dirty="0">
                <a:solidFill>
                  <a:srgbClr val="F0ECE8"/>
                </a:solidFill>
                <a:latin typeface="Tahoma"/>
                <a:cs typeface="Tahoma"/>
              </a:rPr>
              <a:t>feito </a:t>
            </a:r>
            <a:r>
              <a:rPr sz="1600" spc="-30" dirty="0">
                <a:solidFill>
                  <a:srgbClr val="F0ECE8"/>
                </a:solidFill>
                <a:latin typeface="Tahoma"/>
                <a:cs typeface="Tahoma"/>
              </a:rPr>
              <a:t>de </a:t>
            </a:r>
            <a:r>
              <a:rPr sz="1600" spc="-20" dirty="0">
                <a:solidFill>
                  <a:srgbClr val="F0ECE8"/>
                </a:solidFill>
                <a:latin typeface="Tahoma"/>
                <a:cs typeface="Tahoma"/>
              </a:rPr>
              <a:t>matéria </a:t>
            </a:r>
            <a:r>
              <a:rPr sz="1600" spc="-85" dirty="0">
                <a:solidFill>
                  <a:srgbClr val="F0ECE8"/>
                </a:solidFill>
                <a:latin typeface="Tahoma"/>
                <a:cs typeface="Tahoma"/>
              </a:rPr>
              <a:t>100% </a:t>
            </a:r>
            <a:r>
              <a:rPr sz="1600" spc="-20" dirty="0">
                <a:solidFill>
                  <a:srgbClr val="F0ECE8"/>
                </a:solidFill>
                <a:latin typeface="Tahoma"/>
                <a:cs typeface="Tahoma"/>
              </a:rPr>
              <a:t>reciclável </a:t>
            </a:r>
            <a:r>
              <a:rPr sz="1600" spc="-55" dirty="0">
                <a:solidFill>
                  <a:srgbClr val="F0ECE8"/>
                </a:solidFill>
                <a:latin typeface="Tahoma"/>
                <a:cs typeface="Tahoma"/>
              </a:rPr>
              <a:t>e </a:t>
            </a:r>
            <a:r>
              <a:rPr sz="1600" spc="-5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0ECE8"/>
                </a:solidFill>
                <a:latin typeface="Tahoma"/>
                <a:cs typeface="Tahoma"/>
              </a:rPr>
              <a:t>am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bi</a:t>
            </a:r>
            <a:r>
              <a:rPr sz="1600" spc="-45" dirty="0">
                <a:solidFill>
                  <a:srgbClr val="F0ECE8"/>
                </a:solidFill>
                <a:latin typeface="Tahoma"/>
                <a:cs typeface="Tahoma"/>
              </a:rPr>
              <a:t>en</a:t>
            </a:r>
            <a:r>
              <a:rPr sz="1600" spc="-60" dirty="0">
                <a:solidFill>
                  <a:srgbClr val="F0ECE8"/>
                </a:solidFill>
                <a:latin typeface="Tahoma"/>
                <a:cs typeface="Tahoma"/>
              </a:rPr>
              <a:t>t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spc="-10" dirty="0">
                <a:solidFill>
                  <a:srgbClr val="F0ECE8"/>
                </a:solidFill>
                <a:latin typeface="Tahoma"/>
                <a:cs typeface="Tahoma"/>
              </a:rPr>
              <a:t>l</a:t>
            </a:r>
            <a:r>
              <a:rPr sz="1600" spc="-40" dirty="0">
                <a:solidFill>
                  <a:srgbClr val="F0ECE8"/>
                </a:solidFill>
                <a:latin typeface="Tahoma"/>
                <a:cs typeface="Tahoma"/>
              </a:rPr>
              <a:t>m</a:t>
            </a:r>
            <a:r>
              <a:rPr sz="1600" spc="-80" dirty="0">
                <a:solidFill>
                  <a:srgbClr val="F0ECE8"/>
                </a:solidFill>
                <a:latin typeface="Tahoma"/>
                <a:cs typeface="Tahoma"/>
              </a:rPr>
              <a:t>e</a:t>
            </a:r>
            <a:r>
              <a:rPr sz="1600" spc="-45" dirty="0">
                <a:solidFill>
                  <a:srgbClr val="F0ECE8"/>
                </a:solidFill>
                <a:latin typeface="Tahoma"/>
                <a:cs typeface="Tahoma"/>
              </a:rPr>
              <a:t>n</a:t>
            </a:r>
            <a:r>
              <a:rPr sz="1600" spc="-50" dirty="0">
                <a:solidFill>
                  <a:srgbClr val="F0ECE8"/>
                </a:solidFill>
                <a:latin typeface="Tahoma"/>
                <a:cs typeface="Tahoma"/>
              </a:rPr>
              <a:t>te</a:t>
            </a:r>
            <a:r>
              <a:rPr sz="1600" spc="-19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0ECE8"/>
                </a:solidFill>
                <a:latin typeface="Tahoma"/>
                <a:cs typeface="Tahoma"/>
              </a:rPr>
              <a:t>co</a:t>
            </a:r>
            <a:r>
              <a:rPr sz="1600" spc="5" dirty="0">
                <a:solidFill>
                  <a:srgbClr val="F0ECE8"/>
                </a:solidFill>
                <a:latin typeface="Tahoma"/>
                <a:cs typeface="Tahoma"/>
              </a:rPr>
              <a:t>r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r</a:t>
            </a:r>
            <a:r>
              <a:rPr sz="1600" spc="-35" dirty="0">
                <a:solidFill>
                  <a:srgbClr val="F0ECE8"/>
                </a:solidFill>
                <a:latin typeface="Tahoma"/>
                <a:cs typeface="Tahoma"/>
              </a:rPr>
              <a:t>et</a:t>
            </a:r>
            <a:r>
              <a:rPr sz="1600" spc="-65" dirty="0">
                <a:solidFill>
                  <a:srgbClr val="F0ECE8"/>
                </a:solidFill>
                <a:latin typeface="Tahoma"/>
                <a:cs typeface="Tahoma"/>
              </a:rPr>
              <a:t>o</a:t>
            </a:r>
            <a:r>
              <a:rPr sz="1600" spc="-180" dirty="0">
                <a:solidFill>
                  <a:srgbClr val="F0ECE8"/>
                </a:solidFill>
                <a:latin typeface="Tahoma"/>
                <a:cs typeface="Tahoma"/>
              </a:rPr>
              <a:t>,</a:t>
            </a:r>
            <a:r>
              <a:rPr sz="1600" spc="-17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0ECE8"/>
                </a:solidFill>
                <a:latin typeface="Tahoma"/>
                <a:cs typeface="Tahoma"/>
              </a:rPr>
              <a:t>p</a:t>
            </a:r>
            <a:r>
              <a:rPr sz="1600" spc="-20" dirty="0">
                <a:solidFill>
                  <a:srgbClr val="F0ECE8"/>
                </a:solidFill>
                <a:latin typeface="Tahoma"/>
                <a:cs typeface="Tahoma"/>
              </a:rPr>
              <a:t>o</a:t>
            </a:r>
            <a:r>
              <a:rPr sz="1600" spc="-30" dirty="0">
                <a:solidFill>
                  <a:srgbClr val="F0ECE8"/>
                </a:solidFill>
                <a:latin typeface="Tahoma"/>
                <a:cs typeface="Tahoma"/>
              </a:rPr>
              <a:t>d</a:t>
            </a:r>
            <a:r>
              <a:rPr sz="1600" spc="-45" dirty="0">
                <a:solidFill>
                  <a:srgbClr val="F0ECE8"/>
                </a:solidFill>
                <a:latin typeface="Tahoma"/>
                <a:cs typeface="Tahoma"/>
              </a:rPr>
              <a:t>en</a:t>
            </a:r>
            <a:r>
              <a:rPr sz="1600" dirty="0">
                <a:solidFill>
                  <a:srgbClr val="F0ECE8"/>
                </a:solidFill>
                <a:latin typeface="Tahoma"/>
                <a:cs typeface="Tahoma"/>
              </a:rPr>
              <a:t>d</a:t>
            </a:r>
            <a:r>
              <a:rPr sz="1600" spc="-50" dirty="0">
                <a:solidFill>
                  <a:srgbClr val="F0ECE8"/>
                </a:solidFill>
                <a:latin typeface="Tahoma"/>
                <a:cs typeface="Tahoma"/>
              </a:rPr>
              <a:t>o</a:t>
            </a:r>
            <a:r>
              <a:rPr sz="1600" spc="-17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0ECE8"/>
                </a:solidFill>
                <a:latin typeface="Tahoma"/>
                <a:cs typeface="Tahoma"/>
              </a:rPr>
              <a:t>s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er</a:t>
            </a:r>
            <a:r>
              <a:rPr sz="1600" spc="-16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0ECE8"/>
                </a:solidFill>
                <a:latin typeface="Tahoma"/>
                <a:cs typeface="Tahoma"/>
              </a:rPr>
              <a:t>d</a:t>
            </a:r>
            <a:r>
              <a:rPr sz="1600" spc="-10" dirty="0">
                <a:solidFill>
                  <a:srgbClr val="F0ECE8"/>
                </a:solidFill>
                <a:latin typeface="Tahoma"/>
                <a:cs typeface="Tahoma"/>
              </a:rPr>
              <a:t>es</a:t>
            </a:r>
            <a:r>
              <a:rPr sz="1600" spc="-20" dirty="0">
                <a:solidFill>
                  <a:srgbClr val="F0ECE8"/>
                </a:solidFill>
                <a:latin typeface="Tahoma"/>
                <a:cs typeface="Tahoma"/>
              </a:rPr>
              <a:t>c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spc="-10" dirty="0">
                <a:solidFill>
                  <a:srgbClr val="F0ECE8"/>
                </a:solidFill>
                <a:latin typeface="Tahoma"/>
                <a:cs typeface="Tahoma"/>
              </a:rPr>
              <a:t>r</a:t>
            </a:r>
            <a:r>
              <a:rPr sz="1600" spc="-20" dirty="0">
                <a:solidFill>
                  <a:srgbClr val="F0ECE8"/>
                </a:solidFill>
                <a:latin typeface="Tahoma"/>
                <a:cs typeface="Tahoma"/>
              </a:rPr>
              <a:t>t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spc="-10" dirty="0">
                <a:solidFill>
                  <a:srgbClr val="F0ECE8"/>
                </a:solidFill>
                <a:latin typeface="Tahoma"/>
                <a:cs typeface="Tahoma"/>
              </a:rPr>
              <a:t>d</a:t>
            </a:r>
            <a:r>
              <a:rPr sz="1600" spc="-50" dirty="0">
                <a:solidFill>
                  <a:srgbClr val="F0ECE8"/>
                </a:solidFill>
                <a:latin typeface="Tahoma"/>
                <a:cs typeface="Tahoma"/>
              </a:rPr>
              <a:t>o</a:t>
            </a:r>
            <a:r>
              <a:rPr sz="1600" spc="-17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0ECE8"/>
                </a:solidFill>
                <a:latin typeface="Tahoma"/>
                <a:cs typeface="Tahoma"/>
              </a:rPr>
              <a:t>s</a:t>
            </a:r>
            <a:r>
              <a:rPr sz="1600" spc="-30" dirty="0">
                <a:solidFill>
                  <a:srgbClr val="F0ECE8"/>
                </a:solidFill>
                <a:latin typeface="Tahoma"/>
                <a:cs typeface="Tahoma"/>
              </a:rPr>
              <a:t>em  </a:t>
            </a:r>
            <a:r>
              <a:rPr sz="1600" spc="15" dirty="0">
                <a:solidFill>
                  <a:srgbClr val="F0ECE8"/>
                </a:solidFill>
                <a:latin typeface="Tahoma"/>
                <a:cs typeface="Tahoma"/>
              </a:rPr>
              <a:t>i</a:t>
            </a:r>
            <a:r>
              <a:rPr sz="1600" spc="-5" dirty="0">
                <a:solidFill>
                  <a:srgbClr val="F0ECE8"/>
                </a:solidFill>
                <a:latin typeface="Tahoma"/>
                <a:cs typeface="Tahoma"/>
              </a:rPr>
              <a:t>m</a:t>
            </a:r>
            <a:r>
              <a:rPr sz="1600" spc="-20" dirty="0">
                <a:solidFill>
                  <a:srgbClr val="F0ECE8"/>
                </a:solidFill>
                <a:latin typeface="Tahoma"/>
                <a:cs typeface="Tahoma"/>
              </a:rPr>
              <a:t>p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spc="15" dirty="0">
                <a:solidFill>
                  <a:srgbClr val="F0ECE8"/>
                </a:solidFill>
                <a:latin typeface="Tahoma"/>
                <a:cs typeface="Tahoma"/>
              </a:rPr>
              <a:t>c</a:t>
            </a:r>
            <a:r>
              <a:rPr sz="1600" spc="-60" dirty="0">
                <a:solidFill>
                  <a:srgbClr val="F0ECE8"/>
                </a:solidFill>
                <a:latin typeface="Tahoma"/>
                <a:cs typeface="Tahoma"/>
              </a:rPr>
              <a:t>t</a:t>
            </a:r>
            <a:r>
              <a:rPr sz="1600" spc="-65" dirty="0">
                <a:solidFill>
                  <a:srgbClr val="F0ECE8"/>
                </a:solidFill>
                <a:latin typeface="Tahoma"/>
                <a:cs typeface="Tahoma"/>
              </a:rPr>
              <a:t>o</a:t>
            </a:r>
            <a:r>
              <a:rPr sz="1600" spc="-5" dirty="0">
                <a:solidFill>
                  <a:srgbClr val="F0ECE8"/>
                </a:solidFill>
                <a:latin typeface="Tahoma"/>
                <a:cs typeface="Tahoma"/>
              </a:rPr>
              <a:t>s</a:t>
            </a:r>
            <a:r>
              <a:rPr sz="1600" spc="-16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F0ECE8"/>
                </a:solidFill>
                <a:latin typeface="Tahoma"/>
                <a:cs typeface="Tahoma"/>
              </a:rPr>
              <a:t>ao</a:t>
            </a:r>
            <a:r>
              <a:rPr sz="1600" spc="-15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0ECE8"/>
                </a:solidFill>
                <a:latin typeface="Tahoma"/>
                <a:cs typeface="Tahoma"/>
              </a:rPr>
              <a:t>mei</a:t>
            </a:r>
            <a:r>
              <a:rPr sz="1600" spc="-50" dirty="0">
                <a:solidFill>
                  <a:srgbClr val="F0ECE8"/>
                </a:solidFill>
                <a:latin typeface="Tahoma"/>
                <a:cs typeface="Tahoma"/>
              </a:rPr>
              <a:t>o</a:t>
            </a:r>
            <a:r>
              <a:rPr sz="1600" spc="-17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0ECE8"/>
                </a:solidFill>
                <a:latin typeface="Tahoma"/>
                <a:cs typeface="Tahoma"/>
              </a:rPr>
              <a:t>am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bi</a:t>
            </a:r>
            <a:r>
              <a:rPr sz="1600" spc="-60" dirty="0">
                <a:solidFill>
                  <a:srgbClr val="F0ECE8"/>
                </a:solidFill>
                <a:latin typeface="Tahoma"/>
                <a:cs typeface="Tahoma"/>
              </a:rPr>
              <a:t>e</a:t>
            </a:r>
            <a:r>
              <a:rPr sz="1600" spc="-45" dirty="0">
                <a:solidFill>
                  <a:srgbClr val="F0ECE8"/>
                </a:solidFill>
                <a:latin typeface="Tahoma"/>
                <a:cs typeface="Tahoma"/>
              </a:rPr>
              <a:t>n</a:t>
            </a:r>
            <a:r>
              <a:rPr sz="1600" spc="-40" dirty="0">
                <a:solidFill>
                  <a:srgbClr val="F0ECE8"/>
                </a:solidFill>
                <a:latin typeface="Tahoma"/>
                <a:cs typeface="Tahoma"/>
              </a:rPr>
              <a:t>t</a:t>
            </a:r>
            <a:r>
              <a:rPr sz="1600" spc="-85" dirty="0">
                <a:solidFill>
                  <a:srgbClr val="F0ECE8"/>
                </a:solidFill>
                <a:latin typeface="Tahoma"/>
                <a:cs typeface="Tahoma"/>
              </a:rPr>
              <a:t>e</a:t>
            </a:r>
            <a:r>
              <a:rPr sz="1600" spc="-135" dirty="0">
                <a:solidFill>
                  <a:srgbClr val="F0ECE8"/>
                </a:solidFill>
                <a:latin typeface="Tahoma"/>
                <a:cs typeface="Tahoma"/>
              </a:rPr>
              <a:t>.</a:t>
            </a:r>
            <a:endParaRPr sz="1600">
              <a:latin typeface="Tahoma"/>
              <a:cs typeface="Tahoma"/>
            </a:endParaRPr>
          </a:p>
          <a:p>
            <a:pPr marL="12700" marR="206375">
              <a:lnSpc>
                <a:spcPct val="100000"/>
              </a:lnSpc>
            </a:pPr>
            <a:r>
              <a:rPr sz="1600" dirty="0">
                <a:solidFill>
                  <a:srgbClr val="F0ECE8"/>
                </a:solidFill>
                <a:latin typeface="Tahoma"/>
                <a:cs typeface="Tahoma"/>
              </a:rPr>
              <a:t>Além</a:t>
            </a:r>
            <a:r>
              <a:rPr sz="1600" spc="-18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F0ECE8"/>
                </a:solidFill>
                <a:latin typeface="Tahoma"/>
                <a:cs typeface="Tahoma"/>
              </a:rPr>
              <a:t>de</a:t>
            </a:r>
            <a:r>
              <a:rPr sz="1600" spc="24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ser</a:t>
            </a:r>
            <a:r>
              <a:rPr sz="1600" spc="-16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F0ECE8"/>
                </a:solidFill>
                <a:latin typeface="Tahoma"/>
                <a:cs typeface="Tahoma"/>
              </a:rPr>
              <a:t>muito</a:t>
            </a:r>
            <a:r>
              <a:rPr sz="1600" spc="-17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0ECE8"/>
                </a:solidFill>
                <a:latin typeface="Tahoma"/>
                <a:cs typeface="Tahoma"/>
              </a:rPr>
              <a:t>mais</a:t>
            </a:r>
            <a:r>
              <a:rPr sz="1600" spc="-17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barato</a:t>
            </a:r>
            <a:r>
              <a:rPr sz="1600" spc="-17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F0ECE8"/>
                </a:solidFill>
                <a:latin typeface="Tahoma"/>
                <a:cs typeface="Tahoma"/>
              </a:rPr>
              <a:t>em</a:t>
            </a:r>
            <a:r>
              <a:rPr sz="1600" spc="-16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relação</a:t>
            </a:r>
            <a:r>
              <a:rPr sz="1600" spc="-17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F0ECE8"/>
                </a:solidFill>
                <a:latin typeface="Tahoma"/>
                <a:cs typeface="Tahoma"/>
              </a:rPr>
              <a:t>ao</a:t>
            </a:r>
            <a:r>
              <a:rPr sz="1600" spc="-14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F0ECE8"/>
                </a:solidFill>
                <a:latin typeface="Tahoma"/>
                <a:cs typeface="Tahoma"/>
              </a:rPr>
              <a:t>modelo </a:t>
            </a:r>
            <a:r>
              <a:rPr sz="1600" spc="-484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F0ECE8"/>
                </a:solidFill>
                <a:latin typeface="Tahoma"/>
                <a:cs typeface="Tahoma"/>
              </a:rPr>
              <a:t>t</a:t>
            </a:r>
            <a:r>
              <a:rPr sz="1600" spc="30" dirty="0">
                <a:solidFill>
                  <a:srgbClr val="F0ECE8"/>
                </a:solidFill>
                <a:latin typeface="Tahoma"/>
                <a:cs typeface="Tahoma"/>
              </a:rPr>
              <a:t>r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dirty="0">
                <a:solidFill>
                  <a:srgbClr val="F0ECE8"/>
                </a:solidFill>
                <a:latin typeface="Tahoma"/>
                <a:cs typeface="Tahoma"/>
              </a:rPr>
              <a:t>d</a:t>
            </a:r>
            <a:r>
              <a:rPr sz="1600" spc="10" dirty="0">
                <a:solidFill>
                  <a:srgbClr val="F0ECE8"/>
                </a:solidFill>
                <a:latin typeface="Tahoma"/>
                <a:cs typeface="Tahoma"/>
              </a:rPr>
              <a:t>i</a:t>
            </a:r>
            <a:r>
              <a:rPr sz="1600" spc="5" dirty="0">
                <a:solidFill>
                  <a:srgbClr val="F0ECE8"/>
                </a:solidFill>
                <a:latin typeface="Tahoma"/>
                <a:cs typeface="Tahoma"/>
              </a:rPr>
              <a:t>c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i</a:t>
            </a:r>
            <a:r>
              <a:rPr sz="1600" spc="-40" dirty="0">
                <a:solidFill>
                  <a:srgbClr val="F0ECE8"/>
                </a:solidFill>
                <a:latin typeface="Tahoma"/>
                <a:cs typeface="Tahoma"/>
              </a:rPr>
              <a:t>o</a:t>
            </a:r>
            <a:r>
              <a:rPr sz="1600" spc="-45" dirty="0">
                <a:solidFill>
                  <a:srgbClr val="F0ECE8"/>
                </a:solidFill>
                <a:latin typeface="Tahoma"/>
                <a:cs typeface="Tahoma"/>
              </a:rPr>
              <a:t>n</a:t>
            </a:r>
            <a:r>
              <a:rPr sz="1600" spc="-15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600" spc="-5" dirty="0">
                <a:solidFill>
                  <a:srgbClr val="F0ECE8"/>
                </a:solidFill>
                <a:latin typeface="Tahoma"/>
                <a:cs typeface="Tahoma"/>
              </a:rPr>
              <a:t>l</a:t>
            </a:r>
            <a:r>
              <a:rPr sz="1600" spc="-16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F0ECE8"/>
                </a:solidFill>
                <a:latin typeface="Tahoma"/>
                <a:cs typeface="Tahoma"/>
              </a:rPr>
              <a:t>feito</a:t>
            </a:r>
            <a:r>
              <a:rPr sz="1600" spc="-17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0ECE8"/>
                </a:solidFill>
                <a:latin typeface="Tahoma"/>
                <a:cs typeface="Tahoma"/>
              </a:rPr>
              <a:t>d</a:t>
            </a:r>
            <a:r>
              <a:rPr sz="1600" spc="-55" dirty="0">
                <a:solidFill>
                  <a:srgbClr val="F0ECE8"/>
                </a:solidFill>
                <a:latin typeface="Tahoma"/>
                <a:cs typeface="Tahoma"/>
              </a:rPr>
              <a:t>e</a:t>
            </a:r>
            <a:r>
              <a:rPr sz="1600" spc="-14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F0ECE8"/>
                </a:solidFill>
                <a:latin typeface="Tahoma"/>
                <a:cs typeface="Tahoma"/>
              </a:rPr>
              <a:t>ch</a:t>
            </a:r>
            <a:r>
              <a:rPr sz="1600" spc="-30" dirty="0">
                <a:solidFill>
                  <a:srgbClr val="F0ECE8"/>
                </a:solidFill>
                <a:latin typeface="Tahoma"/>
                <a:cs typeface="Tahoma"/>
              </a:rPr>
              <a:t>u</a:t>
            </a:r>
            <a:r>
              <a:rPr sz="1600" spc="-50" dirty="0">
                <a:solidFill>
                  <a:srgbClr val="F0ECE8"/>
                </a:solidFill>
                <a:latin typeface="Tahoma"/>
                <a:cs typeface="Tahoma"/>
              </a:rPr>
              <a:t>m</a:t>
            </a:r>
            <a:r>
              <a:rPr sz="1600" dirty="0">
                <a:solidFill>
                  <a:srgbClr val="F0ECE8"/>
                </a:solidFill>
                <a:latin typeface="Tahoma"/>
                <a:cs typeface="Tahoma"/>
              </a:rPr>
              <a:t>b</a:t>
            </a:r>
            <a:r>
              <a:rPr sz="1600" spc="-95" dirty="0">
                <a:solidFill>
                  <a:srgbClr val="F0ECE8"/>
                </a:solidFill>
                <a:latin typeface="Tahoma"/>
                <a:cs typeface="Tahoma"/>
              </a:rPr>
              <a:t>o.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54065" y="4776596"/>
            <a:ext cx="59239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indent="-99060">
              <a:lnSpc>
                <a:spcPct val="100000"/>
              </a:lnSpc>
              <a:spcBef>
                <a:spcPts val="100"/>
              </a:spcBef>
              <a:buChar char="•"/>
              <a:tabLst>
                <a:tab pos="111760" algn="l"/>
              </a:tabLst>
            </a:pPr>
            <a:r>
              <a:rPr sz="1200" i="1" spc="-110" dirty="0">
                <a:solidFill>
                  <a:srgbClr val="F0ECE8"/>
                </a:solidFill>
                <a:latin typeface="Verdana"/>
                <a:cs typeface="Verdana"/>
              </a:rPr>
              <a:t>Seguro,</a:t>
            </a:r>
            <a:r>
              <a:rPr sz="1200" i="1" spc="-12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00" dirty="0">
                <a:solidFill>
                  <a:srgbClr val="F0ECE8"/>
                </a:solidFill>
                <a:latin typeface="Verdana"/>
                <a:cs typeface="Verdana"/>
              </a:rPr>
              <a:t>de</a:t>
            </a:r>
            <a:r>
              <a:rPr sz="1200" i="1" spc="-13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65" dirty="0">
                <a:solidFill>
                  <a:srgbClr val="F0ECE8"/>
                </a:solidFill>
                <a:latin typeface="Verdana"/>
                <a:cs typeface="Verdana"/>
              </a:rPr>
              <a:t>fácil</a:t>
            </a:r>
            <a:r>
              <a:rPr sz="1200" i="1" spc="-13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10" dirty="0">
                <a:solidFill>
                  <a:srgbClr val="F0ECE8"/>
                </a:solidFill>
                <a:latin typeface="Verdana"/>
                <a:cs typeface="Verdana"/>
              </a:rPr>
              <a:t>manuseio</a:t>
            </a:r>
            <a:r>
              <a:rPr sz="1200" i="1" spc="-13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25" dirty="0">
                <a:solidFill>
                  <a:srgbClr val="F0ECE8"/>
                </a:solidFill>
                <a:latin typeface="Verdana"/>
                <a:cs typeface="Verdana"/>
              </a:rPr>
              <a:t>e</a:t>
            </a:r>
            <a:r>
              <a:rPr sz="1200" i="1" spc="-13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20" dirty="0">
                <a:solidFill>
                  <a:srgbClr val="F0ECE8"/>
                </a:solidFill>
                <a:latin typeface="Verdana"/>
                <a:cs typeface="Verdana"/>
              </a:rPr>
              <a:t>estocagem,</a:t>
            </a:r>
            <a:r>
              <a:rPr sz="1200" i="1" spc="-110" dirty="0">
                <a:solidFill>
                  <a:srgbClr val="F0ECE8"/>
                </a:solidFill>
                <a:latin typeface="Verdana"/>
                <a:cs typeface="Verdana"/>
              </a:rPr>
              <a:t> não</a:t>
            </a:r>
            <a:r>
              <a:rPr sz="1200" i="1" spc="-13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00" dirty="0">
                <a:solidFill>
                  <a:srgbClr val="F0ECE8"/>
                </a:solidFill>
                <a:latin typeface="Verdana"/>
                <a:cs typeface="Verdana"/>
              </a:rPr>
              <a:t>contamina</a:t>
            </a:r>
            <a:r>
              <a:rPr sz="1200" i="1" spc="-12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95" dirty="0">
                <a:solidFill>
                  <a:srgbClr val="F0ECE8"/>
                </a:solidFill>
                <a:latin typeface="Verdana"/>
                <a:cs typeface="Verdana"/>
              </a:rPr>
              <a:t>a</a:t>
            </a:r>
            <a:r>
              <a:rPr sz="1200" i="1" spc="-13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85" dirty="0">
                <a:solidFill>
                  <a:srgbClr val="F0ECE8"/>
                </a:solidFill>
                <a:latin typeface="Verdana"/>
                <a:cs typeface="Verdana"/>
              </a:rPr>
              <a:t>produção</a:t>
            </a:r>
            <a:r>
              <a:rPr sz="1200" i="1" spc="-13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40" dirty="0">
                <a:solidFill>
                  <a:srgbClr val="F0ECE8"/>
                </a:solidFill>
                <a:latin typeface="Verdana"/>
                <a:cs typeface="Verdana"/>
              </a:rPr>
              <a:t>nem</a:t>
            </a:r>
            <a:r>
              <a:rPr sz="1200" i="1" spc="-12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14" dirty="0">
                <a:solidFill>
                  <a:srgbClr val="F0ECE8"/>
                </a:solidFill>
                <a:latin typeface="Verdana"/>
                <a:cs typeface="Verdana"/>
              </a:rPr>
              <a:t>o</a:t>
            </a:r>
            <a:r>
              <a:rPr sz="1200" i="1" spc="-13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14" dirty="0">
                <a:solidFill>
                  <a:srgbClr val="F0ECE8"/>
                </a:solidFill>
                <a:latin typeface="Verdana"/>
                <a:cs typeface="Verdana"/>
              </a:rPr>
              <a:t>meio</a:t>
            </a:r>
            <a:r>
              <a:rPr sz="1200" i="1" spc="-135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i="1" spc="-114" dirty="0">
                <a:solidFill>
                  <a:srgbClr val="F0ECE8"/>
                </a:solidFill>
                <a:latin typeface="Verdana"/>
                <a:cs typeface="Verdana"/>
              </a:rPr>
              <a:t>ambiente.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05500" y="5097779"/>
            <a:ext cx="4675505" cy="0"/>
          </a:xfrm>
          <a:custGeom>
            <a:avLst/>
            <a:gdLst/>
            <a:ahLst/>
            <a:cxnLst/>
            <a:rect l="l" t="t" r="r" b="b"/>
            <a:pathLst>
              <a:path w="4675505">
                <a:moveTo>
                  <a:pt x="4675378" y="0"/>
                </a:moveTo>
                <a:lnTo>
                  <a:pt x="0" y="0"/>
                </a:lnTo>
              </a:path>
            </a:pathLst>
          </a:custGeom>
          <a:ln w="15875">
            <a:solidFill>
              <a:srgbClr val="527A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54065" y="5142357"/>
            <a:ext cx="5840095" cy="38735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ts val="1410"/>
              </a:lnSpc>
              <a:spcBef>
                <a:spcPts val="170"/>
              </a:spcBef>
            </a:pPr>
            <a:r>
              <a:rPr sz="1200" i="1" spc="-350" dirty="0">
                <a:solidFill>
                  <a:srgbClr val="F0ECE8"/>
                </a:solidFill>
                <a:latin typeface="Verdana"/>
                <a:cs typeface="Verdana"/>
              </a:rPr>
              <a:t>;•</a:t>
            </a:r>
            <a:r>
              <a:rPr sz="1200" i="1" spc="-290" dirty="0">
                <a:solidFill>
                  <a:srgbClr val="F0ECE8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F0ECE8"/>
                </a:solidFill>
                <a:latin typeface="Tahoma"/>
                <a:cs typeface="Tahoma"/>
              </a:rPr>
              <a:t>Sem</a:t>
            </a:r>
            <a:r>
              <a:rPr sz="1200" spc="-8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0ECE8"/>
                </a:solidFill>
                <a:latin typeface="Tahoma"/>
                <a:cs typeface="Tahoma"/>
              </a:rPr>
              <a:t>componentes</a:t>
            </a:r>
            <a:r>
              <a:rPr sz="1200" spc="-7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F0ECE8"/>
                </a:solidFill>
                <a:latin typeface="Tahoma"/>
                <a:cs typeface="Tahoma"/>
              </a:rPr>
              <a:t>tóxicos,</a:t>
            </a:r>
            <a:r>
              <a:rPr sz="1200" spc="-7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0ECE8"/>
                </a:solidFill>
                <a:latin typeface="Tahoma"/>
                <a:cs typeface="Tahoma"/>
              </a:rPr>
              <a:t>ele</a:t>
            </a:r>
            <a:r>
              <a:rPr sz="1200" spc="-10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0ECE8"/>
                </a:solidFill>
                <a:latin typeface="Tahoma"/>
                <a:cs typeface="Tahoma"/>
              </a:rPr>
              <a:t>não</a:t>
            </a:r>
            <a:r>
              <a:rPr sz="1200" spc="-7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0ECE8"/>
                </a:solidFill>
                <a:latin typeface="Tahoma"/>
                <a:cs typeface="Tahoma"/>
              </a:rPr>
              <a:t>exige</a:t>
            </a:r>
            <a:r>
              <a:rPr sz="1200" spc="-9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0ECE8"/>
                </a:solidFill>
                <a:latin typeface="Tahoma"/>
                <a:cs typeface="Tahoma"/>
              </a:rPr>
              <a:t>descarte</a:t>
            </a:r>
            <a:r>
              <a:rPr sz="1200" spc="-9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0ECE8"/>
                </a:solidFill>
                <a:latin typeface="Tahoma"/>
                <a:cs typeface="Tahoma"/>
              </a:rPr>
              <a:t>especial.</a:t>
            </a:r>
            <a:r>
              <a:rPr sz="1200" spc="-95" dirty="0">
                <a:solidFill>
                  <a:srgbClr val="F0ECE8"/>
                </a:solidFill>
                <a:latin typeface="Tahoma"/>
                <a:cs typeface="Tahoma"/>
              </a:rPr>
              <a:t> 10</a:t>
            </a:r>
            <a:r>
              <a:rPr sz="1200" spc="-10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0ECE8"/>
                </a:solidFill>
                <a:latin typeface="Tahoma"/>
                <a:cs typeface="Tahoma"/>
              </a:rPr>
              <a:t>vezes</a:t>
            </a:r>
            <a:r>
              <a:rPr sz="1200" spc="-6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F0ECE8"/>
                </a:solidFill>
                <a:latin typeface="Tahoma"/>
                <a:cs typeface="Tahoma"/>
              </a:rPr>
              <a:t>mais</a:t>
            </a:r>
            <a:r>
              <a:rPr sz="1200" spc="-8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F0ECE8"/>
                </a:solidFill>
                <a:latin typeface="Tahoma"/>
                <a:cs typeface="Tahoma"/>
              </a:rPr>
              <a:t>leve</a:t>
            </a:r>
            <a:r>
              <a:rPr sz="1200" spc="-10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0ECE8"/>
                </a:solidFill>
                <a:latin typeface="Tahoma"/>
                <a:cs typeface="Tahoma"/>
              </a:rPr>
              <a:t>que</a:t>
            </a:r>
            <a:r>
              <a:rPr sz="1200" spc="-7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F0ECE8"/>
                </a:solidFill>
                <a:latin typeface="Tahoma"/>
                <a:cs typeface="Tahoma"/>
              </a:rPr>
              <a:t>outras </a:t>
            </a:r>
            <a:r>
              <a:rPr sz="1200" spc="-36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0ECE8"/>
                </a:solidFill>
                <a:latin typeface="Tahoma"/>
                <a:cs typeface="Tahoma"/>
              </a:rPr>
              <a:t>opções</a:t>
            </a:r>
            <a:r>
              <a:rPr sz="1200" spc="-8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F0ECE8"/>
                </a:solidFill>
                <a:latin typeface="Tahoma"/>
                <a:cs typeface="Tahoma"/>
              </a:rPr>
              <a:t>disponíveis</a:t>
            </a:r>
            <a:r>
              <a:rPr sz="1200" spc="-9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0ECE8"/>
                </a:solidFill>
                <a:latin typeface="Tahoma"/>
                <a:cs typeface="Tahoma"/>
              </a:rPr>
              <a:t>no</a:t>
            </a:r>
            <a:r>
              <a:rPr sz="1200" spc="-9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0ECE8"/>
                </a:solidFill>
                <a:latin typeface="Tahoma"/>
                <a:cs typeface="Tahoma"/>
              </a:rPr>
              <a:t>mercado,</a:t>
            </a:r>
            <a:r>
              <a:rPr sz="1200" spc="-8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0ECE8"/>
                </a:solidFill>
                <a:latin typeface="Tahoma"/>
                <a:cs typeface="Tahoma"/>
              </a:rPr>
              <a:t>não</a:t>
            </a:r>
            <a:r>
              <a:rPr sz="1200" spc="-9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0ECE8"/>
                </a:solidFill>
                <a:latin typeface="Tahoma"/>
                <a:cs typeface="Tahoma"/>
              </a:rPr>
              <a:t>projeta</a:t>
            </a:r>
            <a:r>
              <a:rPr sz="1200" spc="-9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F0ECE8"/>
                </a:solidFill>
                <a:latin typeface="Tahoma"/>
                <a:cs typeface="Tahoma"/>
              </a:rPr>
              <a:t>partículas</a:t>
            </a:r>
            <a:r>
              <a:rPr sz="1200" spc="-9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F0ECE8"/>
                </a:solidFill>
                <a:latin typeface="Tahoma"/>
                <a:cs typeface="Tahoma"/>
              </a:rPr>
              <a:t>e</a:t>
            </a:r>
            <a:r>
              <a:rPr sz="1200" spc="-9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0ECE8"/>
                </a:solidFill>
                <a:latin typeface="Tahoma"/>
                <a:cs typeface="Tahoma"/>
              </a:rPr>
              <a:t>não</a:t>
            </a:r>
            <a:r>
              <a:rPr sz="1200" spc="-9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F0ECE8"/>
                </a:solidFill>
                <a:latin typeface="Tahoma"/>
                <a:cs typeface="Tahoma"/>
              </a:rPr>
              <a:t>é</a:t>
            </a:r>
            <a:r>
              <a:rPr sz="1200" spc="-9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0ECE8"/>
                </a:solidFill>
                <a:latin typeface="Tahoma"/>
                <a:cs typeface="Tahoma"/>
              </a:rPr>
              <a:t>inflamável.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05500" y="5618988"/>
            <a:ext cx="4675505" cy="0"/>
          </a:xfrm>
          <a:custGeom>
            <a:avLst/>
            <a:gdLst/>
            <a:ahLst/>
            <a:cxnLst/>
            <a:rect l="l" t="t" r="r" b="b"/>
            <a:pathLst>
              <a:path w="4675505">
                <a:moveTo>
                  <a:pt x="4675378" y="0"/>
                </a:moveTo>
                <a:lnTo>
                  <a:pt x="0" y="0"/>
                </a:lnTo>
              </a:path>
            </a:pathLst>
          </a:custGeom>
          <a:ln w="15875">
            <a:solidFill>
              <a:srgbClr val="527A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54065" y="5668467"/>
            <a:ext cx="34156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indent="-99060">
              <a:lnSpc>
                <a:spcPct val="100000"/>
              </a:lnSpc>
              <a:spcBef>
                <a:spcPts val="100"/>
              </a:spcBef>
              <a:buFont typeface="Verdana"/>
              <a:buChar char="•"/>
              <a:tabLst>
                <a:tab pos="111760" algn="l"/>
              </a:tabLst>
            </a:pPr>
            <a:r>
              <a:rPr sz="1200" spc="50" dirty="0">
                <a:solidFill>
                  <a:srgbClr val="F0ECE8"/>
                </a:solidFill>
                <a:latin typeface="Tahoma"/>
                <a:cs typeface="Tahoma"/>
              </a:rPr>
              <a:t>H</a:t>
            </a:r>
            <a:r>
              <a:rPr sz="1200" spc="-45" dirty="0">
                <a:solidFill>
                  <a:srgbClr val="F0ECE8"/>
                </a:solidFill>
                <a:latin typeface="Tahoma"/>
                <a:cs typeface="Tahoma"/>
              </a:rPr>
              <a:t>o</a:t>
            </a:r>
            <a:r>
              <a:rPr sz="1200" spc="-20" dirty="0">
                <a:solidFill>
                  <a:srgbClr val="F0ECE8"/>
                </a:solidFill>
                <a:latin typeface="Tahoma"/>
                <a:cs typeface="Tahoma"/>
              </a:rPr>
              <a:t>mol</a:t>
            </a:r>
            <a:r>
              <a:rPr sz="1200" spc="-45" dirty="0">
                <a:solidFill>
                  <a:srgbClr val="F0ECE8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F0ECE8"/>
                </a:solidFill>
                <a:latin typeface="Tahoma"/>
                <a:cs typeface="Tahoma"/>
              </a:rPr>
              <a:t>gado</a:t>
            </a:r>
            <a:r>
              <a:rPr sz="1200" spc="-9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0ECE8"/>
                </a:solidFill>
                <a:latin typeface="Tahoma"/>
                <a:cs typeface="Tahoma"/>
              </a:rPr>
              <a:t>nas</a:t>
            </a:r>
            <a:r>
              <a:rPr sz="1200" spc="-9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F0ECE8"/>
                </a:solidFill>
                <a:latin typeface="Tahoma"/>
                <a:cs typeface="Tahoma"/>
              </a:rPr>
              <a:t>pr</a:t>
            </a:r>
            <a:r>
              <a:rPr sz="1200" spc="10" dirty="0">
                <a:solidFill>
                  <a:srgbClr val="F0ECE8"/>
                </a:solidFill>
                <a:latin typeface="Tahoma"/>
                <a:cs typeface="Tahoma"/>
              </a:rPr>
              <a:t>i</a:t>
            </a:r>
            <a:r>
              <a:rPr sz="1200" dirty="0">
                <a:solidFill>
                  <a:srgbClr val="F0ECE8"/>
                </a:solidFill>
                <a:latin typeface="Tahoma"/>
                <a:cs typeface="Tahoma"/>
              </a:rPr>
              <a:t>nc</a:t>
            </a:r>
            <a:r>
              <a:rPr sz="1200" spc="5" dirty="0">
                <a:solidFill>
                  <a:srgbClr val="F0ECE8"/>
                </a:solidFill>
                <a:latin typeface="Tahoma"/>
                <a:cs typeface="Tahoma"/>
              </a:rPr>
              <a:t>i</a:t>
            </a:r>
            <a:r>
              <a:rPr sz="1200" dirty="0">
                <a:solidFill>
                  <a:srgbClr val="F0ECE8"/>
                </a:solidFill>
                <a:latin typeface="Tahoma"/>
                <a:cs typeface="Tahoma"/>
              </a:rPr>
              <a:t>pais</a:t>
            </a:r>
            <a:r>
              <a:rPr sz="1200" spc="-8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F0ECE8"/>
                </a:solidFill>
                <a:latin typeface="Tahoma"/>
                <a:cs typeface="Tahoma"/>
              </a:rPr>
              <a:t>m</a:t>
            </a:r>
            <a:r>
              <a:rPr sz="1200" dirty="0">
                <a:solidFill>
                  <a:srgbClr val="F0ECE8"/>
                </a:solidFill>
                <a:latin typeface="Tahoma"/>
                <a:cs typeface="Tahoma"/>
              </a:rPr>
              <a:t>i</a:t>
            </a:r>
            <a:r>
              <a:rPr sz="1200" spc="-15" dirty="0">
                <a:solidFill>
                  <a:srgbClr val="F0ECE8"/>
                </a:solidFill>
                <a:latin typeface="Tahoma"/>
                <a:cs typeface="Tahoma"/>
              </a:rPr>
              <a:t>nerad</a:t>
            </a:r>
            <a:r>
              <a:rPr sz="1200" spc="-20" dirty="0">
                <a:solidFill>
                  <a:srgbClr val="F0ECE8"/>
                </a:solidFill>
                <a:latin typeface="Tahoma"/>
                <a:cs typeface="Tahoma"/>
              </a:rPr>
              <a:t>o</a:t>
            </a:r>
            <a:r>
              <a:rPr sz="1200" spc="5" dirty="0">
                <a:solidFill>
                  <a:srgbClr val="F0ECE8"/>
                </a:solidFill>
                <a:latin typeface="Tahoma"/>
                <a:cs typeface="Tahoma"/>
              </a:rPr>
              <a:t>ras</a:t>
            </a:r>
            <a:r>
              <a:rPr sz="1200" spc="-9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F0ECE8"/>
                </a:solidFill>
                <a:latin typeface="Tahoma"/>
                <a:cs typeface="Tahoma"/>
              </a:rPr>
              <a:t>do</a:t>
            </a:r>
            <a:r>
              <a:rPr sz="1200" spc="-9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F0ECE8"/>
                </a:solidFill>
                <a:latin typeface="Tahoma"/>
                <a:cs typeface="Tahoma"/>
              </a:rPr>
              <a:t>Br</a:t>
            </a:r>
            <a:r>
              <a:rPr sz="1200" dirty="0">
                <a:solidFill>
                  <a:srgbClr val="F0ECE8"/>
                </a:solidFill>
                <a:latin typeface="Tahoma"/>
                <a:cs typeface="Tahoma"/>
              </a:rPr>
              <a:t>asi</a:t>
            </a:r>
            <a:r>
              <a:rPr sz="1200" spc="-5" dirty="0">
                <a:solidFill>
                  <a:srgbClr val="F0ECE8"/>
                </a:solidFill>
                <a:latin typeface="Tahoma"/>
                <a:cs typeface="Tahoma"/>
              </a:rPr>
              <a:t>l</a:t>
            </a:r>
            <a:r>
              <a:rPr sz="1200" spc="-105" dirty="0">
                <a:solidFill>
                  <a:srgbClr val="F0ECE8"/>
                </a:solidFill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76813" y="3987546"/>
            <a:ext cx="1037590" cy="32829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328930">
              <a:lnSpc>
                <a:spcPct val="80000"/>
              </a:lnSpc>
              <a:spcBef>
                <a:spcPts val="365"/>
              </a:spcBef>
            </a:pPr>
            <a:r>
              <a:rPr sz="1100" i="1" spc="-195" dirty="0">
                <a:solidFill>
                  <a:srgbClr val="E7EDE2"/>
                </a:solidFill>
                <a:latin typeface="Verdana"/>
                <a:cs typeface="Verdana"/>
              </a:rPr>
              <a:t>I</a:t>
            </a:r>
            <a:r>
              <a:rPr sz="1100" i="1" spc="-160" dirty="0">
                <a:solidFill>
                  <a:srgbClr val="E7EDE2"/>
                </a:solidFill>
                <a:latin typeface="Verdana"/>
                <a:cs typeface="Verdana"/>
              </a:rPr>
              <a:t>m</a:t>
            </a:r>
            <a:r>
              <a:rPr sz="1100" i="1" spc="-75" dirty="0">
                <a:solidFill>
                  <a:srgbClr val="E7EDE2"/>
                </a:solidFill>
                <a:latin typeface="Verdana"/>
                <a:cs typeface="Verdana"/>
              </a:rPr>
              <a:t>a</a:t>
            </a:r>
            <a:r>
              <a:rPr sz="1100" i="1" spc="-100" dirty="0">
                <a:solidFill>
                  <a:srgbClr val="E7EDE2"/>
                </a:solidFill>
                <a:latin typeface="Verdana"/>
                <a:cs typeface="Verdana"/>
              </a:rPr>
              <a:t>g</a:t>
            </a:r>
            <a:r>
              <a:rPr sz="1100" i="1" spc="-120" dirty="0">
                <a:solidFill>
                  <a:srgbClr val="E7EDE2"/>
                </a:solidFill>
                <a:latin typeface="Verdana"/>
                <a:cs typeface="Verdana"/>
              </a:rPr>
              <a:t>en</a:t>
            </a:r>
            <a:r>
              <a:rPr sz="1100" i="1" spc="-80" dirty="0">
                <a:solidFill>
                  <a:srgbClr val="E7EDE2"/>
                </a:solidFill>
                <a:latin typeface="Verdana"/>
                <a:cs typeface="Verdana"/>
              </a:rPr>
              <a:t>s</a:t>
            </a:r>
            <a:r>
              <a:rPr sz="1100" i="1" spc="-165" dirty="0">
                <a:solidFill>
                  <a:srgbClr val="E7EDE2"/>
                </a:solidFill>
                <a:latin typeface="Verdana"/>
                <a:cs typeface="Verdana"/>
              </a:rPr>
              <a:t> </a:t>
            </a:r>
            <a:r>
              <a:rPr sz="1100" i="1" spc="-70" dirty="0">
                <a:solidFill>
                  <a:srgbClr val="E7EDE2"/>
                </a:solidFill>
                <a:latin typeface="Verdana"/>
                <a:cs typeface="Verdana"/>
              </a:rPr>
              <a:t>d</a:t>
            </a:r>
            <a:r>
              <a:rPr sz="1100" i="1" spc="-80" dirty="0">
                <a:solidFill>
                  <a:srgbClr val="E7EDE2"/>
                </a:solidFill>
                <a:latin typeface="Verdana"/>
                <a:cs typeface="Verdana"/>
              </a:rPr>
              <a:t>e  </a:t>
            </a:r>
            <a:r>
              <a:rPr sz="1100" i="1" spc="-70" dirty="0">
                <a:solidFill>
                  <a:srgbClr val="E7EDE2"/>
                </a:solidFill>
                <a:latin typeface="Verdana"/>
                <a:cs typeface="Verdana"/>
              </a:rPr>
              <a:t>p</a:t>
            </a:r>
            <a:r>
              <a:rPr sz="1100" i="1" spc="-65" dirty="0">
                <a:solidFill>
                  <a:srgbClr val="E7EDE2"/>
                </a:solidFill>
                <a:latin typeface="Verdana"/>
                <a:cs typeface="Verdana"/>
              </a:rPr>
              <a:t>r</a:t>
            </a:r>
            <a:r>
              <a:rPr sz="1100" i="1" spc="-140" dirty="0">
                <a:solidFill>
                  <a:srgbClr val="E7EDE2"/>
                </a:solidFill>
                <a:latin typeface="Verdana"/>
                <a:cs typeface="Verdana"/>
              </a:rPr>
              <a:t>o</a:t>
            </a:r>
            <a:r>
              <a:rPr sz="1100" i="1" spc="-85" dirty="0">
                <a:solidFill>
                  <a:srgbClr val="E7EDE2"/>
                </a:solidFill>
                <a:latin typeface="Verdana"/>
                <a:cs typeface="Verdana"/>
              </a:rPr>
              <a:t>j</a:t>
            </a:r>
            <a:r>
              <a:rPr sz="1100" i="1" spc="-120" dirty="0">
                <a:solidFill>
                  <a:srgbClr val="E7EDE2"/>
                </a:solidFill>
                <a:latin typeface="Verdana"/>
                <a:cs typeface="Verdana"/>
              </a:rPr>
              <a:t>e</a:t>
            </a:r>
            <a:r>
              <a:rPr sz="1100" i="1" spc="-105" dirty="0">
                <a:solidFill>
                  <a:srgbClr val="E7EDE2"/>
                </a:solidFill>
                <a:latin typeface="Verdana"/>
                <a:cs typeface="Verdana"/>
              </a:rPr>
              <a:t>to</a:t>
            </a:r>
            <a:r>
              <a:rPr sz="1100" i="1" spc="-175" dirty="0">
                <a:solidFill>
                  <a:srgbClr val="E7EDE2"/>
                </a:solidFill>
                <a:latin typeface="Verdana"/>
                <a:cs typeface="Verdana"/>
              </a:rPr>
              <a:t> </a:t>
            </a:r>
            <a:r>
              <a:rPr sz="1100" i="1" spc="-70" dirty="0">
                <a:solidFill>
                  <a:srgbClr val="E7EDE2"/>
                </a:solidFill>
                <a:latin typeface="Verdana"/>
                <a:cs typeface="Verdana"/>
              </a:rPr>
              <a:t>d</a:t>
            </a:r>
            <a:r>
              <a:rPr sz="1100" i="1" spc="-85" dirty="0">
                <a:solidFill>
                  <a:srgbClr val="E7EDE2"/>
                </a:solidFill>
                <a:latin typeface="Verdana"/>
                <a:cs typeface="Verdana"/>
              </a:rPr>
              <a:t>a</a:t>
            </a:r>
            <a:r>
              <a:rPr sz="1100" i="1" spc="-175" dirty="0">
                <a:solidFill>
                  <a:srgbClr val="E7EDE2"/>
                </a:solidFill>
                <a:latin typeface="Verdana"/>
                <a:cs typeface="Verdana"/>
              </a:rPr>
              <a:t> </a:t>
            </a:r>
            <a:r>
              <a:rPr sz="1100" i="1" spc="-75" dirty="0">
                <a:solidFill>
                  <a:srgbClr val="E7EDE2"/>
                </a:solidFill>
                <a:latin typeface="Verdana"/>
                <a:cs typeface="Verdana"/>
              </a:rPr>
              <a:t>He</a:t>
            </a:r>
            <a:r>
              <a:rPr sz="1100" i="1" spc="-55" dirty="0">
                <a:solidFill>
                  <a:srgbClr val="E7EDE2"/>
                </a:solidFill>
                <a:latin typeface="Verdana"/>
                <a:cs typeface="Verdana"/>
              </a:rPr>
              <a:t>f</a:t>
            </a:r>
            <a:r>
              <a:rPr sz="1100" i="1" spc="-120" dirty="0">
                <a:solidFill>
                  <a:srgbClr val="E7EDE2"/>
                </a:solidFill>
                <a:latin typeface="Verdana"/>
                <a:cs typeface="Verdana"/>
              </a:rPr>
              <a:t>e</a:t>
            </a:r>
            <a:r>
              <a:rPr sz="1100" i="1" spc="-95" dirty="0">
                <a:solidFill>
                  <a:srgbClr val="E7EDE2"/>
                </a:solidFill>
                <a:latin typeface="Verdana"/>
                <a:cs typeface="Verdana"/>
              </a:rPr>
              <a:t>st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5757" y="6043929"/>
            <a:ext cx="418465" cy="640715"/>
            <a:chOff x="95757" y="6043929"/>
            <a:chExt cx="418465" cy="640715"/>
          </a:xfrm>
        </p:grpSpPr>
        <p:sp>
          <p:nvSpPr>
            <p:cNvPr id="16" name="object 16"/>
            <p:cNvSpPr/>
            <p:nvPr/>
          </p:nvSpPr>
          <p:spPr>
            <a:xfrm>
              <a:off x="102107" y="6050279"/>
              <a:ext cx="405765" cy="628015"/>
            </a:xfrm>
            <a:custGeom>
              <a:avLst/>
              <a:gdLst/>
              <a:ahLst/>
              <a:cxnLst/>
              <a:rect l="l" t="t" r="r" b="b"/>
              <a:pathLst>
                <a:path w="405765" h="628015">
                  <a:moveTo>
                    <a:pt x="271995" y="0"/>
                  </a:moveTo>
                  <a:lnTo>
                    <a:pt x="165176" y="116293"/>
                  </a:lnTo>
                  <a:lnTo>
                    <a:pt x="155487" y="125171"/>
                  </a:lnTo>
                  <a:lnTo>
                    <a:pt x="147264" y="137837"/>
                  </a:lnTo>
                  <a:lnTo>
                    <a:pt x="147540" y="153293"/>
                  </a:lnTo>
                  <a:lnTo>
                    <a:pt x="163347" y="170535"/>
                  </a:lnTo>
                  <a:lnTo>
                    <a:pt x="209851" y="189773"/>
                  </a:lnTo>
                  <a:lnTo>
                    <a:pt x="250920" y="211763"/>
                  </a:lnTo>
                  <a:lnTo>
                    <a:pt x="286411" y="236010"/>
                  </a:lnTo>
                  <a:lnTo>
                    <a:pt x="316185" y="262021"/>
                  </a:lnTo>
                  <a:lnTo>
                    <a:pt x="358015" y="317359"/>
                  </a:lnTo>
                  <a:lnTo>
                    <a:pt x="375280" y="373824"/>
                  </a:lnTo>
                  <a:lnTo>
                    <a:pt x="374348" y="401245"/>
                  </a:lnTo>
                  <a:lnTo>
                    <a:pt x="352650" y="451992"/>
                  </a:lnTo>
                  <a:lnTo>
                    <a:pt x="303566" y="493987"/>
                  </a:lnTo>
                  <a:lnTo>
                    <a:pt x="268402" y="510468"/>
                  </a:lnTo>
                  <a:lnTo>
                    <a:pt x="225968" y="523279"/>
                  </a:lnTo>
                  <a:lnTo>
                    <a:pt x="176123" y="531926"/>
                  </a:lnTo>
                  <a:lnTo>
                    <a:pt x="121363" y="538090"/>
                  </a:lnTo>
                  <a:lnTo>
                    <a:pt x="77741" y="538970"/>
                  </a:lnTo>
                  <a:lnTo>
                    <a:pt x="39279" y="536329"/>
                  </a:lnTo>
                  <a:lnTo>
                    <a:pt x="0" y="531926"/>
                  </a:lnTo>
                  <a:lnTo>
                    <a:pt x="2084" y="627888"/>
                  </a:lnTo>
                  <a:lnTo>
                    <a:pt x="402259" y="624763"/>
                  </a:lnTo>
                  <a:lnTo>
                    <a:pt x="405384" y="1041"/>
                  </a:lnTo>
                  <a:lnTo>
                    <a:pt x="271995" y="0"/>
                  </a:lnTo>
                  <a:close/>
                </a:path>
              </a:pathLst>
            </a:custGeom>
            <a:solidFill>
              <a:srgbClr val="E7E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2107" y="6050279"/>
              <a:ext cx="405765" cy="628015"/>
            </a:xfrm>
            <a:custGeom>
              <a:avLst/>
              <a:gdLst/>
              <a:ahLst/>
              <a:cxnLst/>
              <a:rect l="l" t="t" r="r" b="b"/>
              <a:pathLst>
                <a:path w="405765" h="628015">
                  <a:moveTo>
                    <a:pt x="271995" y="0"/>
                  </a:moveTo>
                  <a:lnTo>
                    <a:pt x="405384" y="1041"/>
                  </a:lnTo>
                  <a:lnTo>
                    <a:pt x="402259" y="624763"/>
                  </a:lnTo>
                  <a:lnTo>
                    <a:pt x="2084" y="627888"/>
                  </a:lnTo>
                  <a:lnTo>
                    <a:pt x="0" y="531926"/>
                  </a:lnTo>
                  <a:lnTo>
                    <a:pt x="39279" y="536329"/>
                  </a:lnTo>
                  <a:lnTo>
                    <a:pt x="77741" y="538970"/>
                  </a:lnTo>
                  <a:lnTo>
                    <a:pt x="121363" y="538090"/>
                  </a:lnTo>
                  <a:lnTo>
                    <a:pt x="176123" y="531926"/>
                  </a:lnTo>
                  <a:lnTo>
                    <a:pt x="225968" y="523279"/>
                  </a:lnTo>
                  <a:lnTo>
                    <a:pt x="268402" y="510468"/>
                  </a:lnTo>
                  <a:lnTo>
                    <a:pt x="303566" y="493987"/>
                  </a:lnTo>
                  <a:lnTo>
                    <a:pt x="352650" y="451992"/>
                  </a:lnTo>
                  <a:lnTo>
                    <a:pt x="374348" y="401245"/>
                  </a:lnTo>
                  <a:lnTo>
                    <a:pt x="375280" y="373824"/>
                  </a:lnTo>
                  <a:lnTo>
                    <a:pt x="369788" y="345697"/>
                  </a:lnTo>
                  <a:lnTo>
                    <a:pt x="340100" y="289302"/>
                  </a:lnTo>
                  <a:lnTo>
                    <a:pt x="286411" y="236010"/>
                  </a:lnTo>
                  <a:lnTo>
                    <a:pt x="250920" y="211763"/>
                  </a:lnTo>
                  <a:lnTo>
                    <a:pt x="209851" y="189773"/>
                  </a:lnTo>
                  <a:lnTo>
                    <a:pt x="163347" y="170535"/>
                  </a:lnTo>
                  <a:lnTo>
                    <a:pt x="147540" y="153293"/>
                  </a:lnTo>
                  <a:lnTo>
                    <a:pt x="147264" y="137837"/>
                  </a:lnTo>
                  <a:lnTo>
                    <a:pt x="155487" y="125171"/>
                  </a:lnTo>
                  <a:lnTo>
                    <a:pt x="165176" y="116293"/>
                  </a:lnTo>
                  <a:lnTo>
                    <a:pt x="271995" y="0"/>
                  </a:lnTo>
                  <a:close/>
                </a:path>
              </a:pathLst>
            </a:custGeom>
            <a:ln w="12700">
              <a:solidFill>
                <a:srgbClr val="E7E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35" y="6273036"/>
              <a:ext cx="215579" cy="1398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72" y="6050279"/>
              <a:ext cx="173723" cy="112583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5905500" y="5935979"/>
            <a:ext cx="4675505" cy="0"/>
          </a:xfrm>
          <a:custGeom>
            <a:avLst/>
            <a:gdLst/>
            <a:ahLst/>
            <a:cxnLst/>
            <a:rect l="l" t="t" r="r" b="b"/>
            <a:pathLst>
              <a:path w="4675505">
                <a:moveTo>
                  <a:pt x="4675378" y="0"/>
                </a:moveTo>
                <a:lnTo>
                  <a:pt x="0" y="0"/>
                </a:lnTo>
              </a:path>
            </a:pathLst>
          </a:custGeom>
          <a:ln w="15875">
            <a:solidFill>
              <a:srgbClr val="527A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854065" y="5986678"/>
            <a:ext cx="38512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indent="-99060">
              <a:lnSpc>
                <a:spcPct val="100000"/>
              </a:lnSpc>
              <a:spcBef>
                <a:spcPts val="100"/>
              </a:spcBef>
              <a:buFont typeface="Verdana"/>
              <a:buChar char="•"/>
              <a:tabLst>
                <a:tab pos="111760" algn="l"/>
              </a:tabLst>
            </a:pPr>
            <a:r>
              <a:rPr sz="1200" spc="10" dirty="0">
                <a:solidFill>
                  <a:srgbClr val="F0ECE8"/>
                </a:solidFill>
                <a:latin typeface="Tahoma"/>
                <a:cs typeface="Tahoma"/>
              </a:rPr>
              <a:t>Produ</a:t>
            </a:r>
            <a:r>
              <a:rPr sz="1200" spc="-35" dirty="0">
                <a:solidFill>
                  <a:srgbClr val="F0ECE8"/>
                </a:solidFill>
                <a:latin typeface="Tahoma"/>
                <a:cs typeface="Tahoma"/>
              </a:rPr>
              <a:t>to</a:t>
            </a:r>
            <a:r>
              <a:rPr sz="1200" spc="-9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F0ECE8"/>
                </a:solidFill>
                <a:latin typeface="Tahoma"/>
                <a:cs typeface="Tahoma"/>
              </a:rPr>
              <a:t>pat</a:t>
            </a:r>
            <a:r>
              <a:rPr sz="1200" spc="-30" dirty="0">
                <a:solidFill>
                  <a:srgbClr val="F0ECE8"/>
                </a:solidFill>
                <a:latin typeface="Tahoma"/>
                <a:cs typeface="Tahoma"/>
              </a:rPr>
              <a:t>e</a:t>
            </a:r>
            <a:r>
              <a:rPr sz="1200" spc="-25" dirty="0">
                <a:solidFill>
                  <a:srgbClr val="F0ECE8"/>
                </a:solidFill>
                <a:latin typeface="Tahoma"/>
                <a:cs typeface="Tahoma"/>
              </a:rPr>
              <a:t>nte</a:t>
            </a:r>
            <a:r>
              <a:rPr sz="1200" spc="-30" dirty="0">
                <a:solidFill>
                  <a:srgbClr val="F0ECE8"/>
                </a:solidFill>
                <a:latin typeface="Tahoma"/>
                <a:cs typeface="Tahoma"/>
              </a:rPr>
              <a:t>a</a:t>
            </a:r>
            <a:r>
              <a:rPr sz="1200" spc="-15" dirty="0">
                <a:solidFill>
                  <a:srgbClr val="F0ECE8"/>
                </a:solidFill>
                <a:latin typeface="Tahoma"/>
                <a:cs typeface="Tahoma"/>
              </a:rPr>
              <a:t>do</a:t>
            </a:r>
            <a:r>
              <a:rPr sz="1200" spc="-7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F0ECE8"/>
                </a:solidFill>
                <a:latin typeface="Tahoma"/>
                <a:cs typeface="Tahoma"/>
              </a:rPr>
              <a:t>e</a:t>
            </a:r>
            <a:r>
              <a:rPr sz="1200" spc="-10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F0ECE8"/>
                </a:solidFill>
                <a:latin typeface="Tahoma"/>
                <a:cs typeface="Tahoma"/>
              </a:rPr>
              <a:t>de</a:t>
            </a:r>
            <a:r>
              <a:rPr sz="1200" spc="-8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F0ECE8"/>
                </a:solidFill>
                <a:latin typeface="Tahoma"/>
                <a:cs typeface="Tahoma"/>
              </a:rPr>
              <a:t>e</a:t>
            </a:r>
            <a:r>
              <a:rPr sz="1200" spc="-20" dirty="0">
                <a:solidFill>
                  <a:srgbClr val="F0ECE8"/>
                </a:solidFill>
                <a:latin typeface="Tahoma"/>
                <a:cs typeface="Tahoma"/>
              </a:rPr>
              <a:t>xcl</a:t>
            </a:r>
            <a:r>
              <a:rPr sz="1200" spc="-15" dirty="0">
                <a:solidFill>
                  <a:srgbClr val="F0ECE8"/>
                </a:solidFill>
                <a:latin typeface="Tahoma"/>
                <a:cs typeface="Tahoma"/>
              </a:rPr>
              <a:t>u</a:t>
            </a:r>
            <a:r>
              <a:rPr sz="1200" dirty="0">
                <a:solidFill>
                  <a:srgbClr val="F0ECE8"/>
                </a:solidFill>
                <a:latin typeface="Tahoma"/>
                <a:cs typeface="Tahoma"/>
              </a:rPr>
              <a:t>s</a:t>
            </a:r>
            <a:r>
              <a:rPr sz="1200" spc="5" dirty="0">
                <a:solidFill>
                  <a:srgbClr val="F0ECE8"/>
                </a:solidFill>
                <a:latin typeface="Tahoma"/>
                <a:cs typeface="Tahoma"/>
              </a:rPr>
              <a:t>i</a:t>
            </a:r>
            <a:r>
              <a:rPr sz="1200" spc="-15" dirty="0">
                <a:solidFill>
                  <a:srgbClr val="F0ECE8"/>
                </a:solidFill>
                <a:latin typeface="Tahoma"/>
                <a:cs typeface="Tahoma"/>
              </a:rPr>
              <a:t>vidade</a:t>
            </a:r>
            <a:r>
              <a:rPr sz="1200" spc="-105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F0ECE8"/>
                </a:solidFill>
                <a:latin typeface="Tahoma"/>
                <a:cs typeface="Tahoma"/>
              </a:rPr>
              <a:t>da</a:t>
            </a:r>
            <a:r>
              <a:rPr sz="1200" spc="-8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F0ECE8"/>
                </a:solidFill>
                <a:latin typeface="Tahoma"/>
                <a:cs typeface="Tahoma"/>
              </a:rPr>
              <a:t>H</a:t>
            </a:r>
            <a:r>
              <a:rPr sz="1200" spc="-45" dirty="0">
                <a:solidFill>
                  <a:srgbClr val="F0ECE8"/>
                </a:solidFill>
                <a:latin typeface="Tahoma"/>
                <a:cs typeface="Tahoma"/>
              </a:rPr>
              <a:t>e</a:t>
            </a:r>
            <a:r>
              <a:rPr sz="1200" spc="-30" dirty="0">
                <a:solidFill>
                  <a:srgbClr val="F0ECE8"/>
                </a:solidFill>
                <a:latin typeface="Tahoma"/>
                <a:cs typeface="Tahoma"/>
              </a:rPr>
              <a:t>f</a:t>
            </a:r>
            <a:r>
              <a:rPr sz="1200" spc="-45" dirty="0">
                <a:solidFill>
                  <a:srgbClr val="F0ECE8"/>
                </a:solidFill>
                <a:latin typeface="Tahoma"/>
                <a:cs typeface="Tahoma"/>
              </a:rPr>
              <a:t>e</a:t>
            </a:r>
            <a:r>
              <a:rPr sz="1200" dirty="0">
                <a:solidFill>
                  <a:srgbClr val="F0ECE8"/>
                </a:solidFill>
                <a:latin typeface="Tahoma"/>
                <a:cs typeface="Tahoma"/>
              </a:rPr>
              <a:t>s</a:t>
            </a:r>
            <a:r>
              <a:rPr sz="1200" spc="-30" dirty="0">
                <a:solidFill>
                  <a:srgbClr val="F0ECE8"/>
                </a:solidFill>
                <a:latin typeface="Tahoma"/>
                <a:cs typeface="Tahoma"/>
              </a:rPr>
              <a:t>t</a:t>
            </a:r>
            <a:r>
              <a:rPr sz="1200" spc="-100" dirty="0">
                <a:solidFill>
                  <a:srgbClr val="F0ECE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F0ECE8"/>
                </a:solidFill>
                <a:latin typeface="Tahoma"/>
                <a:cs typeface="Tahoma"/>
              </a:rPr>
              <a:t>M</a:t>
            </a:r>
            <a:r>
              <a:rPr sz="1200" spc="5" dirty="0">
                <a:solidFill>
                  <a:srgbClr val="F0ECE8"/>
                </a:solidFill>
                <a:latin typeface="Tahoma"/>
                <a:cs typeface="Tahoma"/>
              </a:rPr>
              <a:t>i</a:t>
            </a:r>
            <a:r>
              <a:rPr sz="1200" spc="-10" dirty="0">
                <a:solidFill>
                  <a:srgbClr val="F0ECE8"/>
                </a:solidFill>
                <a:latin typeface="Tahoma"/>
                <a:cs typeface="Tahoma"/>
              </a:rPr>
              <a:t>nera</a:t>
            </a:r>
            <a:r>
              <a:rPr sz="1200" spc="-30" dirty="0">
                <a:solidFill>
                  <a:srgbClr val="F0ECE8"/>
                </a:solidFill>
                <a:latin typeface="Tahoma"/>
                <a:cs typeface="Tahoma"/>
              </a:rPr>
              <a:t>l</a:t>
            </a:r>
            <a:r>
              <a:rPr sz="1200" i="1" spc="-175" dirty="0">
                <a:solidFill>
                  <a:srgbClr val="F0ECE8"/>
                </a:solidFill>
                <a:latin typeface="Verdana"/>
                <a:cs typeface="Verdana"/>
              </a:rPr>
              <a:t>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954839" y="265175"/>
            <a:ext cx="1464310" cy="3910965"/>
            <a:chOff x="5954839" y="265175"/>
            <a:chExt cx="1464310" cy="391096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5416" y="2854452"/>
              <a:ext cx="1376171" cy="119329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984240" y="2843275"/>
              <a:ext cx="1398905" cy="1216025"/>
            </a:xfrm>
            <a:custGeom>
              <a:avLst/>
              <a:gdLst/>
              <a:ahLst/>
              <a:cxnLst/>
              <a:rect l="l" t="t" r="r" b="b"/>
              <a:pathLst>
                <a:path w="1398904" h="1216025">
                  <a:moveTo>
                    <a:pt x="0" y="1215517"/>
                  </a:moveTo>
                  <a:lnTo>
                    <a:pt x="1398396" y="1215517"/>
                  </a:lnTo>
                  <a:lnTo>
                    <a:pt x="1398396" y="0"/>
                  </a:lnTo>
                  <a:lnTo>
                    <a:pt x="0" y="0"/>
                  </a:lnTo>
                  <a:lnTo>
                    <a:pt x="0" y="1215517"/>
                  </a:lnTo>
                  <a:close/>
                </a:path>
              </a:pathLst>
            </a:custGeom>
            <a:ln w="22225">
              <a:solidFill>
                <a:srgbClr val="002C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80176" y="332231"/>
              <a:ext cx="1391412" cy="119329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969000" y="321055"/>
              <a:ext cx="1414145" cy="1216025"/>
            </a:xfrm>
            <a:custGeom>
              <a:avLst/>
              <a:gdLst/>
              <a:ahLst/>
              <a:cxnLst/>
              <a:rect l="l" t="t" r="r" b="b"/>
              <a:pathLst>
                <a:path w="1414145" h="1216025">
                  <a:moveTo>
                    <a:pt x="0" y="1215517"/>
                  </a:moveTo>
                  <a:lnTo>
                    <a:pt x="1413636" y="1215517"/>
                  </a:lnTo>
                  <a:lnTo>
                    <a:pt x="1413636" y="0"/>
                  </a:lnTo>
                  <a:lnTo>
                    <a:pt x="0" y="0"/>
                  </a:lnTo>
                  <a:lnTo>
                    <a:pt x="0" y="1215517"/>
                  </a:lnTo>
                  <a:close/>
                </a:path>
              </a:pathLst>
            </a:custGeom>
            <a:ln w="22225">
              <a:solidFill>
                <a:srgbClr val="002C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7128" y="1597151"/>
              <a:ext cx="1394459" cy="119329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965952" y="1585975"/>
              <a:ext cx="1416685" cy="1216025"/>
            </a:xfrm>
            <a:custGeom>
              <a:avLst/>
              <a:gdLst/>
              <a:ahLst/>
              <a:cxnLst/>
              <a:rect l="l" t="t" r="r" b="b"/>
              <a:pathLst>
                <a:path w="1416684" h="1216025">
                  <a:moveTo>
                    <a:pt x="0" y="1215516"/>
                  </a:moveTo>
                  <a:lnTo>
                    <a:pt x="1416684" y="1215516"/>
                  </a:lnTo>
                  <a:lnTo>
                    <a:pt x="1416684" y="0"/>
                  </a:lnTo>
                  <a:lnTo>
                    <a:pt x="0" y="0"/>
                  </a:lnTo>
                  <a:lnTo>
                    <a:pt x="0" y="1215516"/>
                  </a:lnTo>
                  <a:close/>
                </a:path>
              </a:pathLst>
            </a:custGeom>
            <a:ln w="22225">
              <a:solidFill>
                <a:srgbClr val="002C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1428" y="1597151"/>
              <a:ext cx="1126235" cy="119329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995416" y="265175"/>
              <a:ext cx="1423670" cy="3910965"/>
            </a:xfrm>
            <a:custGeom>
              <a:avLst/>
              <a:gdLst/>
              <a:ahLst/>
              <a:cxnLst/>
              <a:rect l="l" t="t" r="r" b="b"/>
              <a:pathLst>
                <a:path w="1423670" h="3910965">
                  <a:moveTo>
                    <a:pt x="1423415" y="0"/>
                  </a:moveTo>
                  <a:lnTo>
                    <a:pt x="0" y="0"/>
                  </a:lnTo>
                  <a:lnTo>
                    <a:pt x="0" y="3910584"/>
                  </a:lnTo>
                  <a:lnTo>
                    <a:pt x="1423415" y="3910584"/>
                  </a:lnTo>
                  <a:lnTo>
                    <a:pt x="1423415" y="0"/>
                  </a:lnTo>
                  <a:close/>
                </a:path>
              </a:pathLst>
            </a:custGeom>
            <a:solidFill>
              <a:srgbClr val="004328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6427" y="763523"/>
            <a:ext cx="2843784" cy="18455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282AB-1975-B3DB-0990-2DA75A174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ângulo 33">
            <a:extLst>
              <a:ext uri="{FF2B5EF4-FFF2-40B4-BE49-F238E27FC236}">
                <a16:creationId xmlns:a16="http://schemas.microsoft.com/office/drawing/2014/main" id="{F2F0AACC-59D0-E510-868D-F979C27B3AD0}"/>
              </a:ext>
            </a:extLst>
          </p:cNvPr>
          <p:cNvSpPr/>
          <p:nvPr/>
        </p:nvSpPr>
        <p:spPr>
          <a:xfrm>
            <a:off x="0" y="-29106"/>
            <a:ext cx="12169688" cy="6916211"/>
          </a:xfrm>
          <a:prstGeom prst="rect">
            <a:avLst/>
          </a:prstGeom>
          <a:solidFill>
            <a:srgbClr val="F3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9FB73CE-E0B2-E81E-4460-48F282632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01" t="32026" r="46355" b="19890"/>
          <a:stretch/>
        </p:blipFill>
        <p:spPr>
          <a:xfrm>
            <a:off x="5008959" y="-29621"/>
            <a:ext cx="7185165" cy="53129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20FC05F-8788-C711-DD27-E2249DD7C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03" b="4367"/>
          <a:stretch/>
        </p:blipFill>
        <p:spPr>
          <a:xfrm>
            <a:off x="836461" y="1190450"/>
            <a:ext cx="3438900" cy="159020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024D-37CD-3F3E-22B1-BED9A92446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20"/>
          <a:stretch/>
        </p:blipFill>
        <p:spPr>
          <a:xfrm>
            <a:off x="4351982" y="1188085"/>
            <a:ext cx="3444968" cy="190343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9A6E4AF-F2B5-1858-7C40-E3A33C5159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814"/>
          <a:stretch/>
        </p:blipFill>
        <p:spPr>
          <a:xfrm>
            <a:off x="7853185" y="1195885"/>
            <a:ext cx="3439930" cy="1903435"/>
          </a:xfrm>
          <a:prstGeom prst="rect">
            <a:avLst/>
          </a:prstGeom>
        </p:spPr>
      </p:pic>
      <p:sp>
        <p:nvSpPr>
          <p:cNvPr id="4" name="Retângulo 35">
            <a:extLst>
              <a:ext uri="{FF2B5EF4-FFF2-40B4-BE49-F238E27FC236}">
                <a16:creationId xmlns:a16="http://schemas.microsoft.com/office/drawing/2014/main" id="{FA70935A-C038-5BE2-AB7B-27B8D68E1316}"/>
              </a:ext>
            </a:extLst>
          </p:cNvPr>
          <p:cNvSpPr/>
          <p:nvPr/>
        </p:nvSpPr>
        <p:spPr>
          <a:xfrm>
            <a:off x="7853186" y="2791903"/>
            <a:ext cx="3439930" cy="655372"/>
          </a:xfrm>
          <a:prstGeom prst="rect">
            <a:avLst/>
          </a:prstGeom>
          <a:solidFill>
            <a:srgbClr val="002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50" dirty="0">
              <a:solidFill>
                <a:srgbClr val="E7EEE3"/>
              </a:solidFill>
            </a:endParaRPr>
          </a:p>
        </p:txBody>
      </p:sp>
      <p:sp>
        <p:nvSpPr>
          <p:cNvPr id="6" name="Retângulo 35">
            <a:extLst>
              <a:ext uri="{FF2B5EF4-FFF2-40B4-BE49-F238E27FC236}">
                <a16:creationId xmlns:a16="http://schemas.microsoft.com/office/drawing/2014/main" id="{64B66D56-93E9-B1A9-C421-55218F224621}"/>
              </a:ext>
            </a:extLst>
          </p:cNvPr>
          <p:cNvSpPr/>
          <p:nvPr/>
        </p:nvSpPr>
        <p:spPr>
          <a:xfrm>
            <a:off x="832221" y="2769639"/>
            <a:ext cx="3443139" cy="648114"/>
          </a:xfrm>
          <a:prstGeom prst="rect">
            <a:avLst/>
          </a:prstGeom>
          <a:solidFill>
            <a:srgbClr val="002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50" dirty="0">
              <a:solidFill>
                <a:srgbClr val="E7EEE3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89C4FD-6B02-CC0F-B451-3D31E4A5991D}"/>
              </a:ext>
            </a:extLst>
          </p:cNvPr>
          <p:cNvSpPr/>
          <p:nvPr/>
        </p:nvSpPr>
        <p:spPr>
          <a:xfrm>
            <a:off x="301021" y="368651"/>
            <a:ext cx="5141134" cy="2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da-DK" sz="1400" i="1" dirty="0">
                <a:solidFill>
                  <a:srgbClr val="002D2A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ALGUNS </a:t>
            </a:r>
            <a:r>
              <a:rPr lang="da-DK" sz="1400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BENEFICÍOS </a:t>
            </a:r>
            <a:r>
              <a:rPr lang="da-DK" sz="1400" i="1" dirty="0">
                <a:solidFill>
                  <a:srgbClr val="002D2A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DA APLICAÇÃO</a:t>
            </a:r>
          </a:p>
        </p:txBody>
      </p:sp>
      <p:sp>
        <p:nvSpPr>
          <p:cNvPr id="32" name="Retângulo 35">
            <a:extLst>
              <a:ext uri="{FF2B5EF4-FFF2-40B4-BE49-F238E27FC236}">
                <a16:creationId xmlns:a16="http://schemas.microsoft.com/office/drawing/2014/main" id="{7C71CA4B-D142-A3B9-D0BE-E437D61751D6}"/>
              </a:ext>
            </a:extLst>
          </p:cNvPr>
          <p:cNvSpPr/>
          <p:nvPr/>
        </p:nvSpPr>
        <p:spPr>
          <a:xfrm>
            <a:off x="799025" y="3559611"/>
            <a:ext cx="10502298" cy="3185160"/>
          </a:xfrm>
          <a:prstGeom prst="rect">
            <a:avLst/>
          </a:prstGeom>
          <a:solidFill>
            <a:srgbClr val="002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50" dirty="0">
              <a:solidFill>
                <a:srgbClr val="E7EEE3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E2EBB3-5302-9D9E-7470-090DB04475EC}"/>
              </a:ext>
            </a:extLst>
          </p:cNvPr>
          <p:cNvSpPr/>
          <p:nvPr/>
        </p:nvSpPr>
        <p:spPr>
          <a:xfrm>
            <a:off x="301021" y="580210"/>
            <a:ext cx="32544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>
                <a:solidFill>
                  <a:srgbClr val="002D2A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Veja outros projetos implantados disponíveis </a:t>
            </a:r>
            <a:r>
              <a:rPr lang="pt-BR" sz="1000" dirty="0">
                <a:solidFill>
                  <a:srgbClr val="002D2A"/>
                </a:solidFill>
                <a:latin typeface="KoHo" panose="00000500000000000000" pitchFamily="2" charset="-34"/>
                <a:cs typeface="KoHo" panose="00000500000000000000" pitchFamily="2" charset="-34"/>
                <a:hlinkClick r:id="rId7"/>
              </a:rPr>
              <a:t>neste link.</a:t>
            </a:r>
            <a:endParaRPr lang="pt-BR" sz="1000" dirty="0">
              <a:solidFill>
                <a:srgbClr val="002D2A"/>
              </a:solidFill>
              <a:latin typeface="KoHo" panose="00000500000000000000" pitchFamily="2" charset="-34"/>
              <a:cs typeface="KoHo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523D6B-54DA-C7CE-70D3-2199D126D41A}"/>
              </a:ext>
            </a:extLst>
          </p:cNvPr>
          <p:cNvSpPr/>
          <p:nvPr/>
        </p:nvSpPr>
        <p:spPr>
          <a:xfrm>
            <a:off x="836461" y="2873103"/>
            <a:ext cx="32164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MINERAÇÃO</a:t>
            </a:r>
            <a:endParaRPr lang="pt-BR" sz="1600" i="1" dirty="0">
              <a:solidFill>
                <a:srgbClr val="E7EEE3"/>
              </a:solidFill>
              <a:latin typeface="KoHo" panose="00000500000000000000" pitchFamily="2" charset="-34"/>
              <a:cs typeface="KoHo" panose="00000500000000000000" pitchFamily="2" charset="-34"/>
            </a:endParaRPr>
          </a:p>
        </p:txBody>
      </p:sp>
      <p:cxnSp>
        <p:nvCxnSpPr>
          <p:cNvPr id="76" name="Straight Connector 37">
            <a:extLst>
              <a:ext uri="{FF2B5EF4-FFF2-40B4-BE49-F238E27FC236}">
                <a16:creationId xmlns:a16="http://schemas.microsoft.com/office/drawing/2014/main" id="{73C8FEC4-B825-F96F-2AA3-C5D73A641261}"/>
              </a:ext>
            </a:extLst>
          </p:cNvPr>
          <p:cNvCxnSpPr>
            <a:cxnSpLocks/>
          </p:cNvCxnSpPr>
          <p:nvPr/>
        </p:nvCxnSpPr>
        <p:spPr>
          <a:xfrm flipH="1">
            <a:off x="7855975" y="2817793"/>
            <a:ext cx="3469760" cy="0"/>
          </a:xfrm>
          <a:prstGeom prst="line">
            <a:avLst/>
          </a:prstGeom>
          <a:ln w="53975">
            <a:gradFill>
              <a:gsLst>
                <a:gs pos="29000">
                  <a:srgbClr val="004328"/>
                </a:gs>
                <a:gs pos="92000">
                  <a:srgbClr val="F1EDE8">
                    <a:alpha val="0"/>
                  </a:srgb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tângulo 35">
            <a:extLst>
              <a:ext uri="{FF2B5EF4-FFF2-40B4-BE49-F238E27FC236}">
                <a16:creationId xmlns:a16="http://schemas.microsoft.com/office/drawing/2014/main" id="{2847E67B-CEA3-11CC-D3A1-D5E713569BFC}"/>
              </a:ext>
            </a:extLst>
          </p:cNvPr>
          <p:cNvSpPr/>
          <p:nvPr/>
        </p:nvSpPr>
        <p:spPr>
          <a:xfrm>
            <a:off x="4351982" y="2791903"/>
            <a:ext cx="3444968" cy="647571"/>
          </a:xfrm>
          <a:prstGeom prst="rect">
            <a:avLst/>
          </a:prstGeom>
          <a:solidFill>
            <a:srgbClr val="002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50" dirty="0">
              <a:solidFill>
                <a:srgbClr val="E7EEE3"/>
              </a:solidFill>
            </a:endParaRPr>
          </a:p>
        </p:txBody>
      </p:sp>
      <p:sp>
        <p:nvSpPr>
          <p:cNvPr id="92" name="Rectangle 4">
            <a:extLst>
              <a:ext uri="{FF2B5EF4-FFF2-40B4-BE49-F238E27FC236}">
                <a16:creationId xmlns:a16="http://schemas.microsoft.com/office/drawing/2014/main" id="{247E26B2-211B-AC77-7F37-2B91E31949BA}"/>
              </a:ext>
            </a:extLst>
          </p:cNvPr>
          <p:cNvSpPr/>
          <p:nvPr/>
        </p:nvSpPr>
        <p:spPr>
          <a:xfrm>
            <a:off x="4487600" y="2873103"/>
            <a:ext cx="3210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CONCRETO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66CDB7A-11C3-D528-E2AC-D1AAF32A28DB}"/>
              </a:ext>
            </a:extLst>
          </p:cNvPr>
          <p:cNvSpPr/>
          <p:nvPr/>
        </p:nvSpPr>
        <p:spPr>
          <a:xfrm>
            <a:off x="8082744" y="2873103"/>
            <a:ext cx="3210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ALIMENTOS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39602DB-000E-5409-D555-C17449EA7830}"/>
              </a:ext>
            </a:extLst>
          </p:cNvPr>
          <p:cNvSpPr/>
          <p:nvPr/>
        </p:nvSpPr>
        <p:spPr>
          <a:xfrm>
            <a:off x="941724" y="3691956"/>
            <a:ext cx="342411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• Reduz a emissão CO2;</a:t>
            </a:r>
          </a:p>
          <a:p>
            <a:pPr fontAlgn="base"/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• Eleva a segurança operacional mitigando o risco de tombamento por carga excêntrica;</a:t>
            </a:r>
          </a:p>
          <a:p>
            <a:pPr fontAlgn="base"/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• Reduz o consumo de combustível;</a:t>
            </a:r>
          </a:p>
          <a:p>
            <a:pPr fontAlgn="base"/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• Reduz desgastes dos pneus;</a:t>
            </a:r>
          </a:p>
          <a:p>
            <a:pPr fontAlgn="base"/>
            <a:r>
              <a:rPr lang="pt-BR" sz="1300" b="1" i="1" dirty="0">
                <a:solidFill>
                  <a:srgbClr val="E7EEE3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• </a:t>
            </a:r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Redução do consumo de energia;</a:t>
            </a:r>
          </a:p>
          <a:p>
            <a:pPr fontAlgn="base"/>
            <a:r>
              <a:rPr lang="pt-BR" sz="1300" b="1" i="1" dirty="0">
                <a:solidFill>
                  <a:srgbClr val="E7EEE3"/>
                </a:solidFill>
                <a:latin typeface="KoHo Light" panose="00000400000000000000" pitchFamily="2" charset="-34"/>
                <a:cs typeface="KoHo Light" panose="00000400000000000000" pitchFamily="2" charset="-34"/>
              </a:rPr>
              <a:t>• </a:t>
            </a:r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Redução do consumo de água;</a:t>
            </a:r>
          </a:p>
          <a:p>
            <a:pPr fontAlgn="base"/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•  Reduz exposição ao risco de acidentes pessoais e materiais;</a:t>
            </a:r>
          </a:p>
          <a:p>
            <a:pPr fontAlgn="base"/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• Redução HH na tarefa de limpeza;</a:t>
            </a:r>
          </a:p>
          <a:p>
            <a:pPr fontAlgn="base"/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• Liberação de mão de obra para outras tarefas.</a:t>
            </a:r>
          </a:p>
        </p:txBody>
      </p:sp>
      <p:cxnSp>
        <p:nvCxnSpPr>
          <p:cNvPr id="95" name="Straight Connector 37">
            <a:extLst>
              <a:ext uri="{FF2B5EF4-FFF2-40B4-BE49-F238E27FC236}">
                <a16:creationId xmlns:a16="http://schemas.microsoft.com/office/drawing/2014/main" id="{2168A63C-589D-7A48-9F2C-844224A3F3C3}"/>
              </a:ext>
            </a:extLst>
          </p:cNvPr>
          <p:cNvCxnSpPr>
            <a:cxnSpLocks/>
          </p:cNvCxnSpPr>
          <p:nvPr/>
        </p:nvCxnSpPr>
        <p:spPr>
          <a:xfrm flipH="1" flipV="1">
            <a:off x="4346201" y="2780656"/>
            <a:ext cx="3417943" cy="37137"/>
          </a:xfrm>
          <a:prstGeom prst="line">
            <a:avLst/>
          </a:prstGeom>
          <a:ln w="53975">
            <a:gradFill>
              <a:gsLst>
                <a:gs pos="29000">
                  <a:srgbClr val="004328"/>
                </a:gs>
                <a:gs pos="92000">
                  <a:srgbClr val="F1EDE8">
                    <a:alpha val="0"/>
                  </a:srgb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4C28FE-44DD-5D0D-397C-B811482E972C}"/>
              </a:ext>
            </a:extLst>
          </p:cNvPr>
          <p:cNvCxnSpPr>
            <a:cxnSpLocks/>
          </p:cNvCxnSpPr>
          <p:nvPr/>
        </p:nvCxnSpPr>
        <p:spPr>
          <a:xfrm flipH="1" flipV="1">
            <a:off x="832962" y="2769639"/>
            <a:ext cx="3442398" cy="22264"/>
          </a:xfrm>
          <a:prstGeom prst="line">
            <a:avLst/>
          </a:prstGeom>
          <a:ln w="53975">
            <a:gradFill>
              <a:gsLst>
                <a:gs pos="29000">
                  <a:srgbClr val="004328"/>
                </a:gs>
                <a:gs pos="92000">
                  <a:srgbClr val="F1EDE8">
                    <a:alpha val="0"/>
                  </a:srgb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4">
            <a:extLst>
              <a:ext uri="{FF2B5EF4-FFF2-40B4-BE49-F238E27FC236}">
                <a16:creationId xmlns:a16="http://schemas.microsoft.com/office/drawing/2014/main" id="{B05995BE-E6B2-FB16-87DD-B66495E3F524}"/>
              </a:ext>
            </a:extLst>
          </p:cNvPr>
          <p:cNvSpPr/>
          <p:nvPr/>
        </p:nvSpPr>
        <p:spPr>
          <a:xfrm>
            <a:off x="4390279" y="3672582"/>
            <a:ext cx="3465696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• Evita a aderência mineral e a formação de peso morto; </a:t>
            </a:r>
          </a:p>
          <a:p>
            <a:pPr fontAlgn="base"/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• Redução de sobrecarga;</a:t>
            </a:r>
          </a:p>
          <a:p>
            <a:pPr fontAlgn="base"/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• Aumento da vida útil dos equipamentos;</a:t>
            </a:r>
          </a:p>
          <a:p>
            <a:pPr fontAlgn="base"/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• Previne a corrosão;</a:t>
            </a:r>
          </a:p>
          <a:p>
            <a:pPr fontAlgn="base"/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• Evita a formação de água livre na superfície durante os ciclos;</a:t>
            </a:r>
          </a:p>
          <a:p>
            <a:pPr fontAlgn="base"/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• Menor geração de material particulado no retorno;</a:t>
            </a:r>
          </a:p>
          <a:p>
            <a:pPr fontAlgn="base"/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• Reduz o tempo de limpeza.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1EDAD8EA-D457-D385-6603-B92C094E884D}"/>
              </a:ext>
            </a:extLst>
          </p:cNvPr>
          <p:cNvGrpSpPr/>
          <p:nvPr/>
        </p:nvGrpSpPr>
        <p:grpSpPr>
          <a:xfrm>
            <a:off x="11569027" y="6043071"/>
            <a:ext cx="408578" cy="628642"/>
            <a:chOff x="111891" y="6043071"/>
            <a:chExt cx="408578" cy="628642"/>
          </a:xfrm>
        </p:grpSpPr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46627051-9C82-AA63-CE1F-48F20F3C423B}"/>
                </a:ext>
              </a:extLst>
            </p:cNvPr>
            <p:cNvSpPr/>
            <p:nvPr/>
          </p:nvSpPr>
          <p:spPr>
            <a:xfrm>
              <a:off x="114254" y="6043071"/>
              <a:ext cx="406215" cy="628642"/>
            </a:xfrm>
            <a:custGeom>
              <a:avLst/>
              <a:gdLst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2240" h="6116320">
                  <a:moveTo>
                    <a:pt x="2651760" y="0"/>
                  </a:moveTo>
                  <a:lnTo>
                    <a:pt x="3952240" y="10160"/>
                  </a:lnTo>
                  <a:lnTo>
                    <a:pt x="3921760" y="6085840"/>
                  </a:lnTo>
                  <a:lnTo>
                    <a:pt x="20320" y="6116320"/>
                  </a:lnTo>
                  <a:lnTo>
                    <a:pt x="0" y="5181600"/>
                  </a:lnTo>
                  <a:cubicBezTo>
                    <a:pt x="541867" y="5242560"/>
                    <a:pt x="906949" y="5303520"/>
                    <a:pt x="1717040" y="5181600"/>
                  </a:cubicBezTo>
                  <a:cubicBezTo>
                    <a:pt x="4503928" y="4849029"/>
                    <a:pt x="4149513" y="2580640"/>
                    <a:pt x="1592580" y="1661160"/>
                  </a:cubicBezTo>
                  <a:cubicBezTo>
                    <a:pt x="1255607" y="1430020"/>
                    <a:pt x="1505373" y="1219200"/>
                    <a:pt x="1610360" y="1132840"/>
                  </a:cubicBezTo>
                  <a:lnTo>
                    <a:pt x="2651760" y="0"/>
                  </a:lnTo>
                  <a:close/>
                </a:path>
              </a:pathLst>
            </a:custGeom>
            <a:solidFill>
              <a:srgbClr val="002D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A42CF3D3-B6C3-5308-6003-BEB80BE4BE36}"/>
                </a:ext>
              </a:extLst>
            </p:cNvPr>
            <p:cNvSpPr/>
            <p:nvPr/>
          </p:nvSpPr>
          <p:spPr>
            <a:xfrm>
              <a:off x="114907" y="6265882"/>
              <a:ext cx="216115" cy="140472"/>
            </a:xfrm>
            <a:custGeom>
              <a:avLst/>
              <a:gdLst>
                <a:gd name="connsiteX0" fmla="*/ 0 w 1905000"/>
                <a:gd name="connsiteY0" fmla="*/ 1082040 h 1169670"/>
                <a:gd name="connsiteX1" fmla="*/ 3810 w 1905000"/>
                <a:gd name="connsiteY1" fmla="*/ 579120 h 1169670"/>
                <a:gd name="connsiteX2" fmla="*/ 506730 w 1905000"/>
                <a:gd name="connsiteY2" fmla="*/ 0 h 1169670"/>
                <a:gd name="connsiteX3" fmla="*/ 1116330 w 1905000"/>
                <a:gd name="connsiteY3" fmla="*/ 3810 h 1169670"/>
                <a:gd name="connsiteX4" fmla="*/ 1905000 w 1905000"/>
                <a:gd name="connsiteY4" fmla="*/ 438150 h 1169670"/>
                <a:gd name="connsiteX5" fmla="*/ 1897380 w 1905000"/>
                <a:gd name="connsiteY5" fmla="*/ 971550 h 1169670"/>
                <a:gd name="connsiteX6" fmla="*/ 1272540 w 1905000"/>
                <a:gd name="connsiteY6" fmla="*/ 1154430 h 1169670"/>
                <a:gd name="connsiteX7" fmla="*/ 213360 w 1905000"/>
                <a:gd name="connsiteY7" fmla="*/ 1169670 h 1169670"/>
                <a:gd name="connsiteX8" fmla="*/ 0 w 1905000"/>
                <a:gd name="connsiteY8" fmla="*/ 1082040 h 1169670"/>
                <a:gd name="connsiteX0" fmla="*/ 0 w 1905000"/>
                <a:gd name="connsiteY0" fmla="*/ 1101090 h 1188720"/>
                <a:gd name="connsiteX1" fmla="*/ 3810 w 1905000"/>
                <a:gd name="connsiteY1" fmla="*/ 598170 h 1188720"/>
                <a:gd name="connsiteX2" fmla="*/ 506730 w 1905000"/>
                <a:gd name="connsiteY2" fmla="*/ 19050 h 1188720"/>
                <a:gd name="connsiteX3" fmla="*/ 1127760 w 1905000"/>
                <a:gd name="connsiteY3" fmla="*/ 0 h 1188720"/>
                <a:gd name="connsiteX4" fmla="*/ 1905000 w 1905000"/>
                <a:gd name="connsiteY4" fmla="*/ 457200 h 1188720"/>
                <a:gd name="connsiteX5" fmla="*/ 1897380 w 1905000"/>
                <a:gd name="connsiteY5" fmla="*/ 990600 h 1188720"/>
                <a:gd name="connsiteX6" fmla="*/ 1272540 w 1905000"/>
                <a:gd name="connsiteY6" fmla="*/ 1173480 h 1188720"/>
                <a:gd name="connsiteX7" fmla="*/ 213360 w 1905000"/>
                <a:gd name="connsiteY7" fmla="*/ 1188720 h 1188720"/>
                <a:gd name="connsiteX8" fmla="*/ 0 w 1905000"/>
                <a:gd name="connsiteY8" fmla="*/ 1101090 h 1188720"/>
                <a:gd name="connsiteX0" fmla="*/ 0 w 1905000"/>
                <a:gd name="connsiteY0" fmla="*/ 1204927 h 1292557"/>
                <a:gd name="connsiteX1" fmla="*/ 3810 w 1905000"/>
                <a:gd name="connsiteY1" fmla="*/ 702007 h 1292557"/>
                <a:gd name="connsiteX2" fmla="*/ 506730 w 1905000"/>
                <a:gd name="connsiteY2" fmla="*/ 122887 h 1292557"/>
                <a:gd name="connsiteX3" fmla="*/ 1127760 w 1905000"/>
                <a:gd name="connsiteY3" fmla="*/ 103837 h 1292557"/>
                <a:gd name="connsiteX4" fmla="*/ 1905000 w 1905000"/>
                <a:gd name="connsiteY4" fmla="*/ 561037 h 1292557"/>
                <a:gd name="connsiteX5" fmla="*/ 1897380 w 1905000"/>
                <a:gd name="connsiteY5" fmla="*/ 1094437 h 1292557"/>
                <a:gd name="connsiteX6" fmla="*/ 1272540 w 1905000"/>
                <a:gd name="connsiteY6" fmla="*/ 1277317 h 1292557"/>
                <a:gd name="connsiteX7" fmla="*/ 213360 w 1905000"/>
                <a:gd name="connsiteY7" fmla="*/ 1292557 h 1292557"/>
                <a:gd name="connsiteX8" fmla="*/ 0 w 1905000"/>
                <a:gd name="connsiteY8" fmla="*/ 1204927 h 1292557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2041328"/>
                <a:gd name="connsiteY0" fmla="*/ 1249748 h 1337378"/>
                <a:gd name="connsiteX1" fmla="*/ 3810 w 2041328"/>
                <a:gd name="connsiteY1" fmla="*/ 746828 h 1337378"/>
                <a:gd name="connsiteX2" fmla="*/ 506730 w 2041328"/>
                <a:gd name="connsiteY2" fmla="*/ 167708 h 1337378"/>
                <a:gd name="connsiteX3" fmla="*/ 1127760 w 2041328"/>
                <a:gd name="connsiteY3" fmla="*/ 148658 h 1337378"/>
                <a:gd name="connsiteX4" fmla="*/ 1905000 w 2041328"/>
                <a:gd name="connsiteY4" fmla="*/ 605858 h 1337378"/>
                <a:gd name="connsiteX5" fmla="*/ 1897380 w 2041328"/>
                <a:gd name="connsiteY5" fmla="*/ 1139258 h 1337378"/>
                <a:gd name="connsiteX6" fmla="*/ 1272540 w 2041328"/>
                <a:gd name="connsiteY6" fmla="*/ 1322138 h 1337378"/>
                <a:gd name="connsiteX7" fmla="*/ 213360 w 2041328"/>
                <a:gd name="connsiteY7" fmla="*/ 1337378 h 1337378"/>
                <a:gd name="connsiteX8" fmla="*/ 0 w 2041328"/>
                <a:gd name="connsiteY8" fmla="*/ 1249748 h 1337378"/>
                <a:gd name="connsiteX0" fmla="*/ 0 w 2047040"/>
                <a:gd name="connsiteY0" fmla="*/ 1249748 h 1337378"/>
                <a:gd name="connsiteX1" fmla="*/ 3810 w 2047040"/>
                <a:gd name="connsiteY1" fmla="*/ 746828 h 1337378"/>
                <a:gd name="connsiteX2" fmla="*/ 506730 w 2047040"/>
                <a:gd name="connsiteY2" fmla="*/ 167708 h 1337378"/>
                <a:gd name="connsiteX3" fmla="*/ 1127760 w 2047040"/>
                <a:gd name="connsiteY3" fmla="*/ 148658 h 1337378"/>
                <a:gd name="connsiteX4" fmla="*/ 1912620 w 2047040"/>
                <a:gd name="connsiteY4" fmla="*/ 609668 h 1337378"/>
                <a:gd name="connsiteX5" fmla="*/ 1897380 w 2047040"/>
                <a:gd name="connsiteY5" fmla="*/ 1139258 h 1337378"/>
                <a:gd name="connsiteX6" fmla="*/ 1272540 w 2047040"/>
                <a:gd name="connsiteY6" fmla="*/ 1322138 h 1337378"/>
                <a:gd name="connsiteX7" fmla="*/ 213360 w 2047040"/>
                <a:gd name="connsiteY7" fmla="*/ 1337378 h 1337378"/>
                <a:gd name="connsiteX8" fmla="*/ 0 w 2047040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68730 w 2086949"/>
                <a:gd name="connsiteY6" fmla="*/ 133737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97"/>
                <a:gd name="connsiteX1" fmla="*/ 3810 w 2086949"/>
                <a:gd name="connsiteY1" fmla="*/ 746828 h 1337397"/>
                <a:gd name="connsiteX2" fmla="*/ 506730 w 2086949"/>
                <a:gd name="connsiteY2" fmla="*/ 167708 h 1337397"/>
                <a:gd name="connsiteX3" fmla="*/ 1127760 w 2086949"/>
                <a:gd name="connsiteY3" fmla="*/ 148658 h 1337397"/>
                <a:gd name="connsiteX4" fmla="*/ 1912620 w 2086949"/>
                <a:gd name="connsiteY4" fmla="*/ 609668 h 1337397"/>
                <a:gd name="connsiteX5" fmla="*/ 1897380 w 2086949"/>
                <a:gd name="connsiteY5" fmla="*/ 1139258 h 1337397"/>
                <a:gd name="connsiteX6" fmla="*/ 1268730 w 2086949"/>
                <a:gd name="connsiteY6" fmla="*/ 1337378 h 1337397"/>
                <a:gd name="connsiteX7" fmla="*/ 213360 w 2086949"/>
                <a:gd name="connsiteY7" fmla="*/ 1337378 h 1337397"/>
                <a:gd name="connsiteX8" fmla="*/ 0 w 2086949"/>
                <a:gd name="connsiteY8" fmla="*/ 1249748 h 133739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102673"/>
                <a:gd name="connsiteY0" fmla="*/ 1268798 h 1344151"/>
                <a:gd name="connsiteX1" fmla="*/ 801 w 2102673"/>
                <a:gd name="connsiteY1" fmla="*/ 746828 h 1344151"/>
                <a:gd name="connsiteX2" fmla="*/ 515151 w 2102673"/>
                <a:gd name="connsiteY2" fmla="*/ 167708 h 1344151"/>
                <a:gd name="connsiteX3" fmla="*/ 1136181 w 2102673"/>
                <a:gd name="connsiteY3" fmla="*/ 148658 h 1344151"/>
                <a:gd name="connsiteX4" fmla="*/ 1932471 w 2102673"/>
                <a:gd name="connsiteY4" fmla="*/ 598238 h 1344151"/>
                <a:gd name="connsiteX5" fmla="*/ 1905801 w 2102673"/>
                <a:gd name="connsiteY5" fmla="*/ 1139258 h 1344151"/>
                <a:gd name="connsiteX6" fmla="*/ 1277151 w 2102673"/>
                <a:gd name="connsiteY6" fmla="*/ 1337378 h 1344151"/>
                <a:gd name="connsiteX7" fmla="*/ 221781 w 2102673"/>
                <a:gd name="connsiteY7" fmla="*/ 1337378 h 1344151"/>
                <a:gd name="connsiteX8" fmla="*/ 801 w 2102673"/>
                <a:gd name="connsiteY8" fmla="*/ 1268798 h 1344151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66707"/>
                <a:gd name="connsiteX1" fmla="*/ 801 w 2102673"/>
                <a:gd name="connsiteY1" fmla="*/ 746828 h 1366707"/>
                <a:gd name="connsiteX2" fmla="*/ 515151 w 2102673"/>
                <a:gd name="connsiteY2" fmla="*/ 167708 h 1366707"/>
                <a:gd name="connsiteX3" fmla="*/ 1136181 w 2102673"/>
                <a:gd name="connsiteY3" fmla="*/ 148658 h 1366707"/>
                <a:gd name="connsiteX4" fmla="*/ 1932471 w 2102673"/>
                <a:gd name="connsiteY4" fmla="*/ 598238 h 1366707"/>
                <a:gd name="connsiteX5" fmla="*/ 1905801 w 2102673"/>
                <a:gd name="connsiteY5" fmla="*/ 1139258 h 1366707"/>
                <a:gd name="connsiteX6" fmla="*/ 1277151 w 2102673"/>
                <a:gd name="connsiteY6" fmla="*/ 1337378 h 1366707"/>
                <a:gd name="connsiteX7" fmla="*/ 221781 w 2102673"/>
                <a:gd name="connsiteY7" fmla="*/ 1337378 h 1366707"/>
                <a:gd name="connsiteX8" fmla="*/ 801 w 2102673"/>
                <a:gd name="connsiteY8" fmla="*/ 1268798 h 136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673" h="1366707">
                  <a:moveTo>
                    <a:pt x="801" y="1268798"/>
                  </a:moveTo>
                  <a:cubicBezTo>
                    <a:pt x="8421" y="1098618"/>
                    <a:pt x="-3009" y="920818"/>
                    <a:pt x="801" y="746828"/>
                  </a:cubicBezTo>
                  <a:cubicBezTo>
                    <a:pt x="141771" y="534738"/>
                    <a:pt x="336081" y="337888"/>
                    <a:pt x="515151" y="167708"/>
                  </a:cubicBezTo>
                  <a:cubicBezTo>
                    <a:pt x="710731" y="-6282"/>
                    <a:pt x="662471" y="-92642"/>
                    <a:pt x="1136181" y="148658"/>
                  </a:cubicBezTo>
                  <a:cubicBezTo>
                    <a:pt x="1526071" y="337888"/>
                    <a:pt x="1543851" y="350588"/>
                    <a:pt x="1932471" y="598238"/>
                  </a:cubicBezTo>
                  <a:cubicBezTo>
                    <a:pt x="2242351" y="852238"/>
                    <a:pt x="2064551" y="1007178"/>
                    <a:pt x="1905801" y="1139258"/>
                  </a:cubicBezTo>
                  <a:cubicBezTo>
                    <a:pt x="1686091" y="1291658"/>
                    <a:pt x="1496861" y="1318328"/>
                    <a:pt x="1277151" y="1337378"/>
                  </a:cubicBezTo>
                  <a:cubicBezTo>
                    <a:pt x="915201" y="1362778"/>
                    <a:pt x="600241" y="1388178"/>
                    <a:pt x="221781" y="1337378"/>
                  </a:cubicBezTo>
                  <a:cubicBezTo>
                    <a:pt x="78271" y="1334838"/>
                    <a:pt x="71921" y="1298008"/>
                    <a:pt x="801" y="1268798"/>
                  </a:cubicBezTo>
                  <a:close/>
                </a:path>
              </a:pathLst>
            </a:custGeom>
            <a:solidFill>
              <a:srgbClr val="002D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BC1D24FA-5E08-D215-FC71-6F27DF42586C}"/>
                </a:ext>
              </a:extLst>
            </p:cNvPr>
            <p:cNvSpPr/>
            <p:nvPr/>
          </p:nvSpPr>
          <p:spPr>
            <a:xfrm>
              <a:off x="111891" y="6043854"/>
              <a:ext cx="172857" cy="112058"/>
            </a:xfrm>
            <a:custGeom>
              <a:avLst/>
              <a:gdLst>
                <a:gd name="connsiteX0" fmla="*/ 0 w 1651000"/>
                <a:gd name="connsiteY0" fmla="*/ 5080 h 965200"/>
                <a:gd name="connsiteX1" fmla="*/ 1651000 w 1651000"/>
                <a:gd name="connsiteY1" fmla="*/ 0 h 965200"/>
                <a:gd name="connsiteX2" fmla="*/ 703580 w 1651000"/>
                <a:gd name="connsiteY2" fmla="*/ 965200 h 965200"/>
                <a:gd name="connsiteX3" fmla="*/ 337820 w 1651000"/>
                <a:gd name="connsiteY3" fmla="*/ 957580 h 965200"/>
                <a:gd name="connsiteX4" fmla="*/ 7620 w 1651000"/>
                <a:gd name="connsiteY4" fmla="*/ 414020 h 965200"/>
                <a:gd name="connsiteX5" fmla="*/ 0 w 1651000"/>
                <a:gd name="connsiteY5" fmla="*/ 5080 h 96520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1028451"/>
                <a:gd name="connsiteX1" fmla="*/ 1666240 w 1666240"/>
                <a:gd name="connsiteY1" fmla="*/ 0 h 1028451"/>
                <a:gd name="connsiteX2" fmla="*/ 703580 w 1666240"/>
                <a:gd name="connsiteY2" fmla="*/ 967740 h 1028451"/>
                <a:gd name="connsiteX3" fmla="*/ 337820 w 1666240"/>
                <a:gd name="connsiteY3" fmla="*/ 960120 h 1028451"/>
                <a:gd name="connsiteX4" fmla="*/ 7620 w 1666240"/>
                <a:gd name="connsiteY4" fmla="*/ 416560 h 1028451"/>
                <a:gd name="connsiteX5" fmla="*/ 0 w 1666240"/>
                <a:gd name="connsiteY5" fmla="*/ 7620 h 1028451"/>
                <a:gd name="connsiteX0" fmla="*/ 0 w 1666240"/>
                <a:gd name="connsiteY0" fmla="*/ 7620 h 1083146"/>
                <a:gd name="connsiteX1" fmla="*/ 1666240 w 1666240"/>
                <a:gd name="connsiteY1" fmla="*/ 0 h 1083146"/>
                <a:gd name="connsiteX2" fmla="*/ 703580 w 1666240"/>
                <a:gd name="connsiteY2" fmla="*/ 967740 h 1083146"/>
                <a:gd name="connsiteX3" fmla="*/ 337820 w 1666240"/>
                <a:gd name="connsiteY3" fmla="*/ 960120 h 1083146"/>
                <a:gd name="connsiteX4" fmla="*/ 7620 w 1666240"/>
                <a:gd name="connsiteY4" fmla="*/ 416560 h 1083146"/>
                <a:gd name="connsiteX5" fmla="*/ 0 w 1666240"/>
                <a:gd name="connsiteY5" fmla="*/ 7620 h 1083146"/>
                <a:gd name="connsiteX0" fmla="*/ 0 w 1666240"/>
                <a:gd name="connsiteY0" fmla="*/ 7620 h 1100272"/>
                <a:gd name="connsiteX1" fmla="*/ 1666240 w 1666240"/>
                <a:gd name="connsiteY1" fmla="*/ 0 h 1100272"/>
                <a:gd name="connsiteX2" fmla="*/ 703580 w 1666240"/>
                <a:gd name="connsiteY2" fmla="*/ 967740 h 1100272"/>
                <a:gd name="connsiteX3" fmla="*/ 337820 w 1666240"/>
                <a:gd name="connsiteY3" fmla="*/ 960120 h 1100272"/>
                <a:gd name="connsiteX4" fmla="*/ 7620 w 1666240"/>
                <a:gd name="connsiteY4" fmla="*/ 416560 h 1100272"/>
                <a:gd name="connsiteX5" fmla="*/ 0 w 1666240"/>
                <a:gd name="connsiteY5" fmla="*/ 7620 h 1100272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53912"/>
                <a:gd name="connsiteX1" fmla="*/ 1666240 w 1666240"/>
                <a:gd name="connsiteY1" fmla="*/ 0 h 1053912"/>
                <a:gd name="connsiteX2" fmla="*/ 703580 w 1666240"/>
                <a:gd name="connsiteY2" fmla="*/ 967740 h 1053912"/>
                <a:gd name="connsiteX3" fmla="*/ 373380 w 1666240"/>
                <a:gd name="connsiteY3" fmla="*/ 855980 h 1053912"/>
                <a:gd name="connsiteX4" fmla="*/ 7620 w 1666240"/>
                <a:gd name="connsiteY4" fmla="*/ 416560 h 1053912"/>
                <a:gd name="connsiteX5" fmla="*/ 0 w 1666240"/>
                <a:gd name="connsiteY5" fmla="*/ 7620 h 1053912"/>
                <a:gd name="connsiteX0" fmla="*/ 0 w 1666240"/>
                <a:gd name="connsiteY0" fmla="*/ 7620 h 1060904"/>
                <a:gd name="connsiteX1" fmla="*/ 1666240 w 1666240"/>
                <a:gd name="connsiteY1" fmla="*/ 0 h 1060904"/>
                <a:gd name="connsiteX2" fmla="*/ 703580 w 1666240"/>
                <a:gd name="connsiteY2" fmla="*/ 967740 h 1060904"/>
                <a:gd name="connsiteX3" fmla="*/ 327660 w 1666240"/>
                <a:gd name="connsiteY3" fmla="*/ 881380 h 1060904"/>
                <a:gd name="connsiteX4" fmla="*/ 7620 w 1666240"/>
                <a:gd name="connsiteY4" fmla="*/ 416560 h 1060904"/>
                <a:gd name="connsiteX5" fmla="*/ 0 w 1666240"/>
                <a:gd name="connsiteY5" fmla="*/ 7620 h 1060904"/>
                <a:gd name="connsiteX0" fmla="*/ 0 w 1666240"/>
                <a:gd name="connsiteY0" fmla="*/ 7620 h 1102735"/>
                <a:gd name="connsiteX1" fmla="*/ 1666240 w 1666240"/>
                <a:gd name="connsiteY1" fmla="*/ 0 h 1102735"/>
                <a:gd name="connsiteX2" fmla="*/ 703580 w 1666240"/>
                <a:gd name="connsiteY2" fmla="*/ 967740 h 1102735"/>
                <a:gd name="connsiteX3" fmla="*/ 327660 w 1666240"/>
                <a:gd name="connsiteY3" fmla="*/ 881380 h 1102735"/>
                <a:gd name="connsiteX4" fmla="*/ 7620 w 1666240"/>
                <a:gd name="connsiteY4" fmla="*/ 416560 h 1102735"/>
                <a:gd name="connsiteX5" fmla="*/ 0 w 1666240"/>
                <a:gd name="connsiteY5" fmla="*/ 7620 h 1102735"/>
                <a:gd name="connsiteX0" fmla="*/ 0 w 1666240"/>
                <a:gd name="connsiteY0" fmla="*/ 7620 h 1112070"/>
                <a:gd name="connsiteX1" fmla="*/ 1666240 w 1666240"/>
                <a:gd name="connsiteY1" fmla="*/ 0 h 1112070"/>
                <a:gd name="connsiteX2" fmla="*/ 703580 w 1666240"/>
                <a:gd name="connsiteY2" fmla="*/ 967740 h 1112070"/>
                <a:gd name="connsiteX3" fmla="*/ 281940 w 1666240"/>
                <a:gd name="connsiteY3" fmla="*/ 901700 h 1112070"/>
                <a:gd name="connsiteX4" fmla="*/ 7620 w 1666240"/>
                <a:gd name="connsiteY4" fmla="*/ 416560 h 1112070"/>
                <a:gd name="connsiteX5" fmla="*/ 0 w 1666240"/>
                <a:gd name="connsiteY5" fmla="*/ 7620 h 1112070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3688"/>
                <a:gd name="connsiteX1" fmla="*/ 1666240 w 1666240"/>
                <a:gd name="connsiteY1" fmla="*/ 0 h 1093688"/>
                <a:gd name="connsiteX2" fmla="*/ 703580 w 1666240"/>
                <a:gd name="connsiteY2" fmla="*/ 967740 h 1093688"/>
                <a:gd name="connsiteX3" fmla="*/ 274320 w 1666240"/>
                <a:gd name="connsiteY3" fmla="*/ 904240 h 1093688"/>
                <a:gd name="connsiteX4" fmla="*/ 7620 w 1666240"/>
                <a:gd name="connsiteY4" fmla="*/ 416560 h 1093688"/>
                <a:gd name="connsiteX5" fmla="*/ 0 w 1666240"/>
                <a:gd name="connsiteY5" fmla="*/ 7620 h 1093688"/>
                <a:gd name="connsiteX0" fmla="*/ 7656 w 1673896"/>
                <a:gd name="connsiteY0" fmla="*/ 7620 h 1093688"/>
                <a:gd name="connsiteX1" fmla="*/ 1673896 w 1673896"/>
                <a:gd name="connsiteY1" fmla="*/ 0 h 1093688"/>
                <a:gd name="connsiteX2" fmla="*/ 711236 w 1673896"/>
                <a:gd name="connsiteY2" fmla="*/ 967740 h 1093688"/>
                <a:gd name="connsiteX3" fmla="*/ 281976 w 1673896"/>
                <a:gd name="connsiteY3" fmla="*/ 904240 h 1093688"/>
                <a:gd name="connsiteX4" fmla="*/ 36 w 1673896"/>
                <a:gd name="connsiteY4" fmla="*/ 370840 h 1093688"/>
                <a:gd name="connsiteX5" fmla="*/ 7656 w 1673896"/>
                <a:gd name="connsiteY5" fmla="*/ 7620 h 1093688"/>
                <a:gd name="connsiteX0" fmla="*/ 0 w 1678940"/>
                <a:gd name="connsiteY0" fmla="*/ 7620 h 1093688"/>
                <a:gd name="connsiteX1" fmla="*/ 1678940 w 1678940"/>
                <a:gd name="connsiteY1" fmla="*/ 0 h 1093688"/>
                <a:gd name="connsiteX2" fmla="*/ 716280 w 1678940"/>
                <a:gd name="connsiteY2" fmla="*/ 967740 h 1093688"/>
                <a:gd name="connsiteX3" fmla="*/ 287020 w 1678940"/>
                <a:gd name="connsiteY3" fmla="*/ 904240 h 1093688"/>
                <a:gd name="connsiteX4" fmla="*/ 5080 w 1678940"/>
                <a:gd name="connsiteY4" fmla="*/ 370840 h 1093688"/>
                <a:gd name="connsiteX5" fmla="*/ 0 w 1678940"/>
                <a:gd name="connsiteY5" fmla="*/ 7620 h 1093688"/>
                <a:gd name="connsiteX0" fmla="*/ 0 w 1678940"/>
                <a:gd name="connsiteY0" fmla="*/ 7620 h 1104124"/>
                <a:gd name="connsiteX1" fmla="*/ 1678940 w 1678940"/>
                <a:gd name="connsiteY1" fmla="*/ 0 h 1104124"/>
                <a:gd name="connsiteX2" fmla="*/ 716280 w 1678940"/>
                <a:gd name="connsiteY2" fmla="*/ 967740 h 1104124"/>
                <a:gd name="connsiteX3" fmla="*/ 287020 w 1678940"/>
                <a:gd name="connsiteY3" fmla="*/ 904240 h 1104124"/>
                <a:gd name="connsiteX4" fmla="*/ 5080 w 1678940"/>
                <a:gd name="connsiteY4" fmla="*/ 370840 h 1104124"/>
                <a:gd name="connsiteX5" fmla="*/ 0 w 1678940"/>
                <a:gd name="connsiteY5" fmla="*/ 7620 h 1104124"/>
                <a:gd name="connsiteX0" fmla="*/ 0 w 1678940"/>
                <a:gd name="connsiteY0" fmla="*/ 7620 h 1052879"/>
                <a:gd name="connsiteX1" fmla="*/ 1678940 w 1678940"/>
                <a:gd name="connsiteY1" fmla="*/ 0 h 1052879"/>
                <a:gd name="connsiteX2" fmla="*/ 843280 w 1678940"/>
                <a:gd name="connsiteY2" fmla="*/ 866140 h 1052879"/>
                <a:gd name="connsiteX3" fmla="*/ 287020 w 1678940"/>
                <a:gd name="connsiteY3" fmla="*/ 904240 h 1052879"/>
                <a:gd name="connsiteX4" fmla="*/ 5080 w 1678940"/>
                <a:gd name="connsiteY4" fmla="*/ 370840 h 1052879"/>
                <a:gd name="connsiteX5" fmla="*/ 0 w 1678940"/>
                <a:gd name="connsiteY5" fmla="*/ 7620 h 1052879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3840"/>
                <a:gd name="connsiteX1" fmla="*/ 1678940 w 1678940"/>
                <a:gd name="connsiteY1" fmla="*/ 0 h 1093840"/>
                <a:gd name="connsiteX2" fmla="*/ 843280 w 1678940"/>
                <a:gd name="connsiteY2" fmla="*/ 866140 h 1093840"/>
                <a:gd name="connsiteX3" fmla="*/ 287020 w 1678940"/>
                <a:gd name="connsiteY3" fmla="*/ 904240 h 1093840"/>
                <a:gd name="connsiteX4" fmla="*/ 5080 w 1678940"/>
                <a:gd name="connsiteY4" fmla="*/ 370840 h 1093840"/>
                <a:gd name="connsiteX5" fmla="*/ 0 w 1678940"/>
                <a:gd name="connsiteY5" fmla="*/ 7620 h 1093840"/>
                <a:gd name="connsiteX0" fmla="*/ 0 w 1678940"/>
                <a:gd name="connsiteY0" fmla="*/ 7620 h 872383"/>
                <a:gd name="connsiteX1" fmla="*/ 1678940 w 1678940"/>
                <a:gd name="connsiteY1" fmla="*/ 0 h 872383"/>
                <a:gd name="connsiteX2" fmla="*/ 843280 w 1678940"/>
                <a:gd name="connsiteY2" fmla="*/ 866140 h 872383"/>
                <a:gd name="connsiteX3" fmla="*/ 5080 w 1678940"/>
                <a:gd name="connsiteY3" fmla="*/ 370840 h 872383"/>
                <a:gd name="connsiteX4" fmla="*/ 0 w 1678940"/>
                <a:gd name="connsiteY4" fmla="*/ 7620 h 872383"/>
                <a:gd name="connsiteX0" fmla="*/ 0 w 1678940"/>
                <a:gd name="connsiteY0" fmla="*/ 7620 h 1054367"/>
                <a:gd name="connsiteX1" fmla="*/ 1678940 w 1678940"/>
                <a:gd name="connsiteY1" fmla="*/ 0 h 1054367"/>
                <a:gd name="connsiteX2" fmla="*/ 843280 w 1678940"/>
                <a:gd name="connsiteY2" fmla="*/ 866140 h 1054367"/>
                <a:gd name="connsiteX3" fmla="*/ 5080 w 1678940"/>
                <a:gd name="connsiteY3" fmla="*/ 370840 h 1054367"/>
                <a:gd name="connsiteX4" fmla="*/ 0 w 1678940"/>
                <a:gd name="connsiteY4" fmla="*/ 7620 h 1054367"/>
                <a:gd name="connsiteX0" fmla="*/ 0 w 1678940"/>
                <a:gd name="connsiteY0" fmla="*/ 7620 h 1091199"/>
                <a:gd name="connsiteX1" fmla="*/ 1678940 w 1678940"/>
                <a:gd name="connsiteY1" fmla="*/ 0 h 1091199"/>
                <a:gd name="connsiteX2" fmla="*/ 843280 w 1678940"/>
                <a:gd name="connsiteY2" fmla="*/ 866140 h 1091199"/>
                <a:gd name="connsiteX3" fmla="*/ 5080 w 1678940"/>
                <a:gd name="connsiteY3" fmla="*/ 370840 h 1091199"/>
                <a:gd name="connsiteX4" fmla="*/ 0 w 1678940"/>
                <a:gd name="connsiteY4" fmla="*/ 7620 h 1091199"/>
                <a:gd name="connsiteX0" fmla="*/ 0 w 1678940"/>
                <a:gd name="connsiteY0" fmla="*/ 7620 h 1098088"/>
                <a:gd name="connsiteX1" fmla="*/ 1678940 w 1678940"/>
                <a:gd name="connsiteY1" fmla="*/ 0 h 1098088"/>
                <a:gd name="connsiteX2" fmla="*/ 843280 w 1678940"/>
                <a:gd name="connsiteY2" fmla="*/ 866140 h 1098088"/>
                <a:gd name="connsiteX3" fmla="*/ 22860 w 1678940"/>
                <a:gd name="connsiteY3" fmla="*/ 406400 h 1098088"/>
                <a:gd name="connsiteX4" fmla="*/ 0 w 1678940"/>
                <a:gd name="connsiteY4" fmla="*/ 7620 h 1098088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4901 w 1683841"/>
                <a:gd name="connsiteY0" fmla="*/ 7620 h 1089312"/>
                <a:gd name="connsiteX1" fmla="*/ 1683841 w 1683841"/>
                <a:gd name="connsiteY1" fmla="*/ 0 h 1089312"/>
                <a:gd name="connsiteX2" fmla="*/ 848181 w 1683841"/>
                <a:gd name="connsiteY2" fmla="*/ 866140 h 1089312"/>
                <a:gd name="connsiteX3" fmla="*/ 4901 w 1683841"/>
                <a:gd name="connsiteY3" fmla="*/ 401320 h 1089312"/>
                <a:gd name="connsiteX4" fmla="*/ 4901 w 1683841"/>
                <a:gd name="connsiteY4" fmla="*/ 7620 h 1089312"/>
                <a:gd name="connsiteX0" fmla="*/ 2863 w 1681803"/>
                <a:gd name="connsiteY0" fmla="*/ 7620 h 1090263"/>
                <a:gd name="connsiteX1" fmla="*/ 1681803 w 1681803"/>
                <a:gd name="connsiteY1" fmla="*/ 0 h 1090263"/>
                <a:gd name="connsiteX2" fmla="*/ 846143 w 1681803"/>
                <a:gd name="connsiteY2" fmla="*/ 866140 h 1090263"/>
                <a:gd name="connsiteX3" fmla="*/ 5403 w 1681803"/>
                <a:gd name="connsiteY3" fmla="*/ 406400 h 1090263"/>
                <a:gd name="connsiteX4" fmla="*/ 2863 w 1681803"/>
                <a:gd name="connsiteY4" fmla="*/ 7620 h 10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03" h="1090263">
                  <a:moveTo>
                    <a:pt x="2863" y="7620"/>
                  </a:moveTo>
                  <a:lnTo>
                    <a:pt x="1681803" y="0"/>
                  </a:lnTo>
                  <a:cubicBezTo>
                    <a:pt x="1401556" y="353060"/>
                    <a:pt x="1177190" y="543560"/>
                    <a:pt x="846143" y="866140"/>
                  </a:cubicBezTo>
                  <a:cubicBezTo>
                    <a:pt x="351266" y="1446107"/>
                    <a:pt x="186590" y="757767"/>
                    <a:pt x="5403" y="406400"/>
                  </a:cubicBezTo>
                  <a:cubicBezTo>
                    <a:pt x="-8144" y="265853"/>
                    <a:pt x="8790" y="155787"/>
                    <a:pt x="2863" y="7620"/>
                  </a:cubicBezTo>
                  <a:close/>
                </a:path>
              </a:pathLst>
            </a:custGeom>
            <a:solidFill>
              <a:srgbClr val="002D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7A0A56F-2312-78C6-D8B2-D424B8BDC7F5}"/>
              </a:ext>
            </a:extLst>
          </p:cNvPr>
          <p:cNvGrpSpPr/>
          <p:nvPr/>
        </p:nvGrpSpPr>
        <p:grpSpPr>
          <a:xfrm>
            <a:off x="11570336" y="6042146"/>
            <a:ext cx="406215" cy="628642"/>
            <a:chOff x="126218" y="4807395"/>
            <a:chExt cx="406215" cy="628642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EC104452-DCFF-BACA-3983-F6F2BE52A70F}"/>
                </a:ext>
              </a:extLst>
            </p:cNvPr>
            <p:cNvSpPr/>
            <p:nvPr/>
          </p:nvSpPr>
          <p:spPr>
            <a:xfrm>
              <a:off x="129749" y="4810398"/>
              <a:ext cx="390720" cy="622637"/>
            </a:xfrm>
            <a:prstGeom prst="rect">
              <a:avLst/>
            </a:prstGeom>
            <a:solidFill>
              <a:srgbClr val="002D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84313F99-EEED-363F-C6C9-9A6721EC54E5}"/>
                </a:ext>
              </a:extLst>
            </p:cNvPr>
            <p:cNvSpPr/>
            <p:nvPr/>
          </p:nvSpPr>
          <p:spPr>
            <a:xfrm>
              <a:off x="126218" y="4807395"/>
              <a:ext cx="406215" cy="628642"/>
            </a:xfrm>
            <a:custGeom>
              <a:avLst/>
              <a:gdLst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2240" h="6116320">
                  <a:moveTo>
                    <a:pt x="2651760" y="0"/>
                  </a:moveTo>
                  <a:lnTo>
                    <a:pt x="3952240" y="10160"/>
                  </a:lnTo>
                  <a:lnTo>
                    <a:pt x="3921760" y="6085840"/>
                  </a:lnTo>
                  <a:lnTo>
                    <a:pt x="20320" y="6116320"/>
                  </a:lnTo>
                  <a:lnTo>
                    <a:pt x="0" y="5181600"/>
                  </a:lnTo>
                  <a:cubicBezTo>
                    <a:pt x="541867" y="5242560"/>
                    <a:pt x="906949" y="5303520"/>
                    <a:pt x="1717040" y="5181600"/>
                  </a:cubicBezTo>
                  <a:cubicBezTo>
                    <a:pt x="4503928" y="4849029"/>
                    <a:pt x="4149513" y="2580640"/>
                    <a:pt x="1592580" y="1661160"/>
                  </a:cubicBezTo>
                  <a:cubicBezTo>
                    <a:pt x="1255607" y="1430020"/>
                    <a:pt x="1505373" y="1219200"/>
                    <a:pt x="1610360" y="1132840"/>
                  </a:cubicBezTo>
                  <a:lnTo>
                    <a:pt x="2651760" y="0"/>
                  </a:lnTo>
                  <a:close/>
                </a:path>
              </a:pathLst>
            </a:custGeom>
            <a:solidFill>
              <a:srgbClr val="F3F7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027259AE-A3B6-ECE1-1A4F-13DB1444980B}"/>
                </a:ext>
              </a:extLst>
            </p:cNvPr>
            <p:cNvSpPr/>
            <p:nvPr/>
          </p:nvSpPr>
          <p:spPr>
            <a:xfrm>
              <a:off x="129749" y="5032426"/>
              <a:ext cx="216115" cy="140472"/>
            </a:xfrm>
            <a:custGeom>
              <a:avLst/>
              <a:gdLst>
                <a:gd name="connsiteX0" fmla="*/ 0 w 1905000"/>
                <a:gd name="connsiteY0" fmla="*/ 1082040 h 1169670"/>
                <a:gd name="connsiteX1" fmla="*/ 3810 w 1905000"/>
                <a:gd name="connsiteY1" fmla="*/ 579120 h 1169670"/>
                <a:gd name="connsiteX2" fmla="*/ 506730 w 1905000"/>
                <a:gd name="connsiteY2" fmla="*/ 0 h 1169670"/>
                <a:gd name="connsiteX3" fmla="*/ 1116330 w 1905000"/>
                <a:gd name="connsiteY3" fmla="*/ 3810 h 1169670"/>
                <a:gd name="connsiteX4" fmla="*/ 1905000 w 1905000"/>
                <a:gd name="connsiteY4" fmla="*/ 438150 h 1169670"/>
                <a:gd name="connsiteX5" fmla="*/ 1897380 w 1905000"/>
                <a:gd name="connsiteY5" fmla="*/ 971550 h 1169670"/>
                <a:gd name="connsiteX6" fmla="*/ 1272540 w 1905000"/>
                <a:gd name="connsiteY6" fmla="*/ 1154430 h 1169670"/>
                <a:gd name="connsiteX7" fmla="*/ 213360 w 1905000"/>
                <a:gd name="connsiteY7" fmla="*/ 1169670 h 1169670"/>
                <a:gd name="connsiteX8" fmla="*/ 0 w 1905000"/>
                <a:gd name="connsiteY8" fmla="*/ 1082040 h 1169670"/>
                <a:gd name="connsiteX0" fmla="*/ 0 w 1905000"/>
                <a:gd name="connsiteY0" fmla="*/ 1101090 h 1188720"/>
                <a:gd name="connsiteX1" fmla="*/ 3810 w 1905000"/>
                <a:gd name="connsiteY1" fmla="*/ 598170 h 1188720"/>
                <a:gd name="connsiteX2" fmla="*/ 506730 w 1905000"/>
                <a:gd name="connsiteY2" fmla="*/ 19050 h 1188720"/>
                <a:gd name="connsiteX3" fmla="*/ 1127760 w 1905000"/>
                <a:gd name="connsiteY3" fmla="*/ 0 h 1188720"/>
                <a:gd name="connsiteX4" fmla="*/ 1905000 w 1905000"/>
                <a:gd name="connsiteY4" fmla="*/ 457200 h 1188720"/>
                <a:gd name="connsiteX5" fmla="*/ 1897380 w 1905000"/>
                <a:gd name="connsiteY5" fmla="*/ 990600 h 1188720"/>
                <a:gd name="connsiteX6" fmla="*/ 1272540 w 1905000"/>
                <a:gd name="connsiteY6" fmla="*/ 1173480 h 1188720"/>
                <a:gd name="connsiteX7" fmla="*/ 213360 w 1905000"/>
                <a:gd name="connsiteY7" fmla="*/ 1188720 h 1188720"/>
                <a:gd name="connsiteX8" fmla="*/ 0 w 1905000"/>
                <a:gd name="connsiteY8" fmla="*/ 1101090 h 1188720"/>
                <a:gd name="connsiteX0" fmla="*/ 0 w 1905000"/>
                <a:gd name="connsiteY0" fmla="*/ 1204927 h 1292557"/>
                <a:gd name="connsiteX1" fmla="*/ 3810 w 1905000"/>
                <a:gd name="connsiteY1" fmla="*/ 702007 h 1292557"/>
                <a:gd name="connsiteX2" fmla="*/ 506730 w 1905000"/>
                <a:gd name="connsiteY2" fmla="*/ 122887 h 1292557"/>
                <a:gd name="connsiteX3" fmla="*/ 1127760 w 1905000"/>
                <a:gd name="connsiteY3" fmla="*/ 103837 h 1292557"/>
                <a:gd name="connsiteX4" fmla="*/ 1905000 w 1905000"/>
                <a:gd name="connsiteY4" fmla="*/ 561037 h 1292557"/>
                <a:gd name="connsiteX5" fmla="*/ 1897380 w 1905000"/>
                <a:gd name="connsiteY5" fmla="*/ 1094437 h 1292557"/>
                <a:gd name="connsiteX6" fmla="*/ 1272540 w 1905000"/>
                <a:gd name="connsiteY6" fmla="*/ 1277317 h 1292557"/>
                <a:gd name="connsiteX7" fmla="*/ 213360 w 1905000"/>
                <a:gd name="connsiteY7" fmla="*/ 1292557 h 1292557"/>
                <a:gd name="connsiteX8" fmla="*/ 0 w 1905000"/>
                <a:gd name="connsiteY8" fmla="*/ 1204927 h 1292557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2041328"/>
                <a:gd name="connsiteY0" fmla="*/ 1249748 h 1337378"/>
                <a:gd name="connsiteX1" fmla="*/ 3810 w 2041328"/>
                <a:gd name="connsiteY1" fmla="*/ 746828 h 1337378"/>
                <a:gd name="connsiteX2" fmla="*/ 506730 w 2041328"/>
                <a:gd name="connsiteY2" fmla="*/ 167708 h 1337378"/>
                <a:gd name="connsiteX3" fmla="*/ 1127760 w 2041328"/>
                <a:gd name="connsiteY3" fmla="*/ 148658 h 1337378"/>
                <a:gd name="connsiteX4" fmla="*/ 1905000 w 2041328"/>
                <a:gd name="connsiteY4" fmla="*/ 605858 h 1337378"/>
                <a:gd name="connsiteX5" fmla="*/ 1897380 w 2041328"/>
                <a:gd name="connsiteY5" fmla="*/ 1139258 h 1337378"/>
                <a:gd name="connsiteX6" fmla="*/ 1272540 w 2041328"/>
                <a:gd name="connsiteY6" fmla="*/ 1322138 h 1337378"/>
                <a:gd name="connsiteX7" fmla="*/ 213360 w 2041328"/>
                <a:gd name="connsiteY7" fmla="*/ 1337378 h 1337378"/>
                <a:gd name="connsiteX8" fmla="*/ 0 w 2041328"/>
                <a:gd name="connsiteY8" fmla="*/ 1249748 h 1337378"/>
                <a:gd name="connsiteX0" fmla="*/ 0 w 2047040"/>
                <a:gd name="connsiteY0" fmla="*/ 1249748 h 1337378"/>
                <a:gd name="connsiteX1" fmla="*/ 3810 w 2047040"/>
                <a:gd name="connsiteY1" fmla="*/ 746828 h 1337378"/>
                <a:gd name="connsiteX2" fmla="*/ 506730 w 2047040"/>
                <a:gd name="connsiteY2" fmla="*/ 167708 h 1337378"/>
                <a:gd name="connsiteX3" fmla="*/ 1127760 w 2047040"/>
                <a:gd name="connsiteY3" fmla="*/ 148658 h 1337378"/>
                <a:gd name="connsiteX4" fmla="*/ 1912620 w 2047040"/>
                <a:gd name="connsiteY4" fmla="*/ 609668 h 1337378"/>
                <a:gd name="connsiteX5" fmla="*/ 1897380 w 2047040"/>
                <a:gd name="connsiteY5" fmla="*/ 1139258 h 1337378"/>
                <a:gd name="connsiteX6" fmla="*/ 1272540 w 2047040"/>
                <a:gd name="connsiteY6" fmla="*/ 1322138 h 1337378"/>
                <a:gd name="connsiteX7" fmla="*/ 213360 w 2047040"/>
                <a:gd name="connsiteY7" fmla="*/ 1337378 h 1337378"/>
                <a:gd name="connsiteX8" fmla="*/ 0 w 2047040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68730 w 2086949"/>
                <a:gd name="connsiteY6" fmla="*/ 133737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97"/>
                <a:gd name="connsiteX1" fmla="*/ 3810 w 2086949"/>
                <a:gd name="connsiteY1" fmla="*/ 746828 h 1337397"/>
                <a:gd name="connsiteX2" fmla="*/ 506730 w 2086949"/>
                <a:gd name="connsiteY2" fmla="*/ 167708 h 1337397"/>
                <a:gd name="connsiteX3" fmla="*/ 1127760 w 2086949"/>
                <a:gd name="connsiteY3" fmla="*/ 148658 h 1337397"/>
                <a:gd name="connsiteX4" fmla="*/ 1912620 w 2086949"/>
                <a:gd name="connsiteY4" fmla="*/ 609668 h 1337397"/>
                <a:gd name="connsiteX5" fmla="*/ 1897380 w 2086949"/>
                <a:gd name="connsiteY5" fmla="*/ 1139258 h 1337397"/>
                <a:gd name="connsiteX6" fmla="*/ 1268730 w 2086949"/>
                <a:gd name="connsiteY6" fmla="*/ 1337378 h 1337397"/>
                <a:gd name="connsiteX7" fmla="*/ 213360 w 2086949"/>
                <a:gd name="connsiteY7" fmla="*/ 1337378 h 1337397"/>
                <a:gd name="connsiteX8" fmla="*/ 0 w 2086949"/>
                <a:gd name="connsiteY8" fmla="*/ 1249748 h 133739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102673"/>
                <a:gd name="connsiteY0" fmla="*/ 1268798 h 1344151"/>
                <a:gd name="connsiteX1" fmla="*/ 801 w 2102673"/>
                <a:gd name="connsiteY1" fmla="*/ 746828 h 1344151"/>
                <a:gd name="connsiteX2" fmla="*/ 515151 w 2102673"/>
                <a:gd name="connsiteY2" fmla="*/ 167708 h 1344151"/>
                <a:gd name="connsiteX3" fmla="*/ 1136181 w 2102673"/>
                <a:gd name="connsiteY3" fmla="*/ 148658 h 1344151"/>
                <a:gd name="connsiteX4" fmla="*/ 1932471 w 2102673"/>
                <a:gd name="connsiteY4" fmla="*/ 598238 h 1344151"/>
                <a:gd name="connsiteX5" fmla="*/ 1905801 w 2102673"/>
                <a:gd name="connsiteY5" fmla="*/ 1139258 h 1344151"/>
                <a:gd name="connsiteX6" fmla="*/ 1277151 w 2102673"/>
                <a:gd name="connsiteY6" fmla="*/ 1337378 h 1344151"/>
                <a:gd name="connsiteX7" fmla="*/ 221781 w 2102673"/>
                <a:gd name="connsiteY7" fmla="*/ 1337378 h 1344151"/>
                <a:gd name="connsiteX8" fmla="*/ 801 w 2102673"/>
                <a:gd name="connsiteY8" fmla="*/ 1268798 h 1344151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66707"/>
                <a:gd name="connsiteX1" fmla="*/ 801 w 2102673"/>
                <a:gd name="connsiteY1" fmla="*/ 746828 h 1366707"/>
                <a:gd name="connsiteX2" fmla="*/ 515151 w 2102673"/>
                <a:gd name="connsiteY2" fmla="*/ 167708 h 1366707"/>
                <a:gd name="connsiteX3" fmla="*/ 1136181 w 2102673"/>
                <a:gd name="connsiteY3" fmla="*/ 148658 h 1366707"/>
                <a:gd name="connsiteX4" fmla="*/ 1932471 w 2102673"/>
                <a:gd name="connsiteY4" fmla="*/ 598238 h 1366707"/>
                <a:gd name="connsiteX5" fmla="*/ 1905801 w 2102673"/>
                <a:gd name="connsiteY5" fmla="*/ 1139258 h 1366707"/>
                <a:gd name="connsiteX6" fmla="*/ 1277151 w 2102673"/>
                <a:gd name="connsiteY6" fmla="*/ 1337378 h 1366707"/>
                <a:gd name="connsiteX7" fmla="*/ 221781 w 2102673"/>
                <a:gd name="connsiteY7" fmla="*/ 1337378 h 1366707"/>
                <a:gd name="connsiteX8" fmla="*/ 801 w 2102673"/>
                <a:gd name="connsiteY8" fmla="*/ 1268798 h 136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673" h="1366707">
                  <a:moveTo>
                    <a:pt x="801" y="1268798"/>
                  </a:moveTo>
                  <a:cubicBezTo>
                    <a:pt x="8421" y="1098618"/>
                    <a:pt x="-3009" y="920818"/>
                    <a:pt x="801" y="746828"/>
                  </a:cubicBezTo>
                  <a:cubicBezTo>
                    <a:pt x="141771" y="534738"/>
                    <a:pt x="336081" y="337888"/>
                    <a:pt x="515151" y="167708"/>
                  </a:cubicBezTo>
                  <a:cubicBezTo>
                    <a:pt x="710731" y="-6282"/>
                    <a:pt x="662471" y="-92642"/>
                    <a:pt x="1136181" y="148658"/>
                  </a:cubicBezTo>
                  <a:cubicBezTo>
                    <a:pt x="1526071" y="337888"/>
                    <a:pt x="1543851" y="350588"/>
                    <a:pt x="1932471" y="598238"/>
                  </a:cubicBezTo>
                  <a:cubicBezTo>
                    <a:pt x="2242351" y="852238"/>
                    <a:pt x="2064551" y="1007178"/>
                    <a:pt x="1905801" y="1139258"/>
                  </a:cubicBezTo>
                  <a:cubicBezTo>
                    <a:pt x="1686091" y="1291658"/>
                    <a:pt x="1496861" y="1318328"/>
                    <a:pt x="1277151" y="1337378"/>
                  </a:cubicBezTo>
                  <a:cubicBezTo>
                    <a:pt x="915201" y="1362778"/>
                    <a:pt x="600241" y="1388178"/>
                    <a:pt x="221781" y="1337378"/>
                  </a:cubicBezTo>
                  <a:cubicBezTo>
                    <a:pt x="78271" y="1334838"/>
                    <a:pt x="71921" y="1298008"/>
                    <a:pt x="801" y="1268798"/>
                  </a:cubicBezTo>
                  <a:close/>
                </a:path>
              </a:pathLst>
            </a:custGeom>
            <a:solidFill>
              <a:srgbClr val="F3F7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8205510B-4C79-0695-3E4F-E00C11497F3C}"/>
                </a:ext>
              </a:extLst>
            </p:cNvPr>
            <p:cNvSpPr/>
            <p:nvPr/>
          </p:nvSpPr>
          <p:spPr>
            <a:xfrm>
              <a:off x="126733" y="4810398"/>
              <a:ext cx="172857" cy="112058"/>
            </a:xfrm>
            <a:custGeom>
              <a:avLst/>
              <a:gdLst>
                <a:gd name="connsiteX0" fmla="*/ 0 w 1651000"/>
                <a:gd name="connsiteY0" fmla="*/ 5080 h 965200"/>
                <a:gd name="connsiteX1" fmla="*/ 1651000 w 1651000"/>
                <a:gd name="connsiteY1" fmla="*/ 0 h 965200"/>
                <a:gd name="connsiteX2" fmla="*/ 703580 w 1651000"/>
                <a:gd name="connsiteY2" fmla="*/ 965200 h 965200"/>
                <a:gd name="connsiteX3" fmla="*/ 337820 w 1651000"/>
                <a:gd name="connsiteY3" fmla="*/ 957580 h 965200"/>
                <a:gd name="connsiteX4" fmla="*/ 7620 w 1651000"/>
                <a:gd name="connsiteY4" fmla="*/ 414020 h 965200"/>
                <a:gd name="connsiteX5" fmla="*/ 0 w 1651000"/>
                <a:gd name="connsiteY5" fmla="*/ 5080 h 96520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1028451"/>
                <a:gd name="connsiteX1" fmla="*/ 1666240 w 1666240"/>
                <a:gd name="connsiteY1" fmla="*/ 0 h 1028451"/>
                <a:gd name="connsiteX2" fmla="*/ 703580 w 1666240"/>
                <a:gd name="connsiteY2" fmla="*/ 967740 h 1028451"/>
                <a:gd name="connsiteX3" fmla="*/ 337820 w 1666240"/>
                <a:gd name="connsiteY3" fmla="*/ 960120 h 1028451"/>
                <a:gd name="connsiteX4" fmla="*/ 7620 w 1666240"/>
                <a:gd name="connsiteY4" fmla="*/ 416560 h 1028451"/>
                <a:gd name="connsiteX5" fmla="*/ 0 w 1666240"/>
                <a:gd name="connsiteY5" fmla="*/ 7620 h 1028451"/>
                <a:gd name="connsiteX0" fmla="*/ 0 w 1666240"/>
                <a:gd name="connsiteY0" fmla="*/ 7620 h 1083146"/>
                <a:gd name="connsiteX1" fmla="*/ 1666240 w 1666240"/>
                <a:gd name="connsiteY1" fmla="*/ 0 h 1083146"/>
                <a:gd name="connsiteX2" fmla="*/ 703580 w 1666240"/>
                <a:gd name="connsiteY2" fmla="*/ 967740 h 1083146"/>
                <a:gd name="connsiteX3" fmla="*/ 337820 w 1666240"/>
                <a:gd name="connsiteY3" fmla="*/ 960120 h 1083146"/>
                <a:gd name="connsiteX4" fmla="*/ 7620 w 1666240"/>
                <a:gd name="connsiteY4" fmla="*/ 416560 h 1083146"/>
                <a:gd name="connsiteX5" fmla="*/ 0 w 1666240"/>
                <a:gd name="connsiteY5" fmla="*/ 7620 h 1083146"/>
                <a:gd name="connsiteX0" fmla="*/ 0 w 1666240"/>
                <a:gd name="connsiteY0" fmla="*/ 7620 h 1100272"/>
                <a:gd name="connsiteX1" fmla="*/ 1666240 w 1666240"/>
                <a:gd name="connsiteY1" fmla="*/ 0 h 1100272"/>
                <a:gd name="connsiteX2" fmla="*/ 703580 w 1666240"/>
                <a:gd name="connsiteY2" fmla="*/ 967740 h 1100272"/>
                <a:gd name="connsiteX3" fmla="*/ 337820 w 1666240"/>
                <a:gd name="connsiteY3" fmla="*/ 960120 h 1100272"/>
                <a:gd name="connsiteX4" fmla="*/ 7620 w 1666240"/>
                <a:gd name="connsiteY4" fmla="*/ 416560 h 1100272"/>
                <a:gd name="connsiteX5" fmla="*/ 0 w 1666240"/>
                <a:gd name="connsiteY5" fmla="*/ 7620 h 1100272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53912"/>
                <a:gd name="connsiteX1" fmla="*/ 1666240 w 1666240"/>
                <a:gd name="connsiteY1" fmla="*/ 0 h 1053912"/>
                <a:gd name="connsiteX2" fmla="*/ 703580 w 1666240"/>
                <a:gd name="connsiteY2" fmla="*/ 967740 h 1053912"/>
                <a:gd name="connsiteX3" fmla="*/ 373380 w 1666240"/>
                <a:gd name="connsiteY3" fmla="*/ 855980 h 1053912"/>
                <a:gd name="connsiteX4" fmla="*/ 7620 w 1666240"/>
                <a:gd name="connsiteY4" fmla="*/ 416560 h 1053912"/>
                <a:gd name="connsiteX5" fmla="*/ 0 w 1666240"/>
                <a:gd name="connsiteY5" fmla="*/ 7620 h 1053912"/>
                <a:gd name="connsiteX0" fmla="*/ 0 w 1666240"/>
                <a:gd name="connsiteY0" fmla="*/ 7620 h 1060904"/>
                <a:gd name="connsiteX1" fmla="*/ 1666240 w 1666240"/>
                <a:gd name="connsiteY1" fmla="*/ 0 h 1060904"/>
                <a:gd name="connsiteX2" fmla="*/ 703580 w 1666240"/>
                <a:gd name="connsiteY2" fmla="*/ 967740 h 1060904"/>
                <a:gd name="connsiteX3" fmla="*/ 327660 w 1666240"/>
                <a:gd name="connsiteY3" fmla="*/ 881380 h 1060904"/>
                <a:gd name="connsiteX4" fmla="*/ 7620 w 1666240"/>
                <a:gd name="connsiteY4" fmla="*/ 416560 h 1060904"/>
                <a:gd name="connsiteX5" fmla="*/ 0 w 1666240"/>
                <a:gd name="connsiteY5" fmla="*/ 7620 h 1060904"/>
                <a:gd name="connsiteX0" fmla="*/ 0 w 1666240"/>
                <a:gd name="connsiteY0" fmla="*/ 7620 h 1102735"/>
                <a:gd name="connsiteX1" fmla="*/ 1666240 w 1666240"/>
                <a:gd name="connsiteY1" fmla="*/ 0 h 1102735"/>
                <a:gd name="connsiteX2" fmla="*/ 703580 w 1666240"/>
                <a:gd name="connsiteY2" fmla="*/ 967740 h 1102735"/>
                <a:gd name="connsiteX3" fmla="*/ 327660 w 1666240"/>
                <a:gd name="connsiteY3" fmla="*/ 881380 h 1102735"/>
                <a:gd name="connsiteX4" fmla="*/ 7620 w 1666240"/>
                <a:gd name="connsiteY4" fmla="*/ 416560 h 1102735"/>
                <a:gd name="connsiteX5" fmla="*/ 0 w 1666240"/>
                <a:gd name="connsiteY5" fmla="*/ 7620 h 1102735"/>
                <a:gd name="connsiteX0" fmla="*/ 0 w 1666240"/>
                <a:gd name="connsiteY0" fmla="*/ 7620 h 1112070"/>
                <a:gd name="connsiteX1" fmla="*/ 1666240 w 1666240"/>
                <a:gd name="connsiteY1" fmla="*/ 0 h 1112070"/>
                <a:gd name="connsiteX2" fmla="*/ 703580 w 1666240"/>
                <a:gd name="connsiteY2" fmla="*/ 967740 h 1112070"/>
                <a:gd name="connsiteX3" fmla="*/ 281940 w 1666240"/>
                <a:gd name="connsiteY3" fmla="*/ 901700 h 1112070"/>
                <a:gd name="connsiteX4" fmla="*/ 7620 w 1666240"/>
                <a:gd name="connsiteY4" fmla="*/ 416560 h 1112070"/>
                <a:gd name="connsiteX5" fmla="*/ 0 w 1666240"/>
                <a:gd name="connsiteY5" fmla="*/ 7620 h 1112070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3688"/>
                <a:gd name="connsiteX1" fmla="*/ 1666240 w 1666240"/>
                <a:gd name="connsiteY1" fmla="*/ 0 h 1093688"/>
                <a:gd name="connsiteX2" fmla="*/ 703580 w 1666240"/>
                <a:gd name="connsiteY2" fmla="*/ 967740 h 1093688"/>
                <a:gd name="connsiteX3" fmla="*/ 274320 w 1666240"/>
                <a:gd name="connsiteY3" fmla="*/ 904240 h 1093688"/>
                <a:gd name="connsiteX4" fmla="*/ 7620 w 1666240"/>
                <a:gd name="connsiteY4" fmla="*/ 416560 h 1093688"/>
                <a:gd name="connsiteX5" fmla="*/ 0 w 1666240"/>
                <a:gd name="connsiteY5" fmla="*/ 7620 h 1093688"/>
                <a:gd name="connsiteX0" fmla="*/ 7656 w 1673896"/>
                <a:gd name="connsiteY0" fmla="*/ 7620 h 1093688"/>
                <a:gd name="connsiteX1" fmla="*/ 1673896 w 1673896"/>
                <a:gd name="connsiteY1" fmla="*/ 0 h 1093688"/>
                <a:gd name="connsiteX2" fmla="*/ 711236 w 1673896"/>
                <a:gd name="connsiteY2" fmla="*/ 967740 h 1093688"/>
                <a:gd name="connsiteX3" fmla="*/ 281976 w 1673896"/>
                <a:gd name="connsiteY3" fmla="*/ 904240 h 1093688"/>
                <a:gd name="connsiteX4" fmla="*/ 36 w 1673896"/>
                <a:gd name="connsiteY4" fmla="*/ 370840 h 1093688"/>
                <a:gd name="connsiteX5" fmla="*/ 7656 w 1673896"/>
                <a:gd name="connsiteY5" fmla="*/ 7620 h 1093688"/>
                <a:gd name="connsiteX0" fmla="*/ 0 w 1678940"/>
                <a:gd name="connsiteY0" fmla="*/ 7620 h 1093688"/>
                <a:gd name="connsiteX1" fmla="*/ 1678940 w 1678940"/>
                <a:gd name="connsiteY1" fmla="*/ 0 h 1093688"/>
                <a:gd name="connsiteX2" fmla="*/ 716280 w 1678940"/>
                <a:gd name="connsiteY2" fmla="*/ 967740 h 1093688"/>
                <a:gd name="connsiteX3" fmla="*/ 287020 w 1678940"/>
                <a:gd name="connsiteY3" fmla="*/ 904240 h 1093688"/>
                <a:gd name="connsiteX4" fmla="*/ 5080 w 1678940"/>
                <a:gd name="connsiteY4" fmla="*/ 370840 h 1093688"/>
                <a:gd name="connsiteX5" fmla="*/ 0 w 1678940"/>
                <a:gd name="connsiteY5" fmla="*/ 7620 h 1093688"/>
                <a:gd name="connsiteX0" fmla="*/ 0 w 1678940"/>
                <a:gd name="connsiteY0" fmla="*/ 7620 h 1104124"/>
                <a:gd name="connsiteX1" fmla="*/ 1678940 w 1678940"/>
                <a:gd name="connsiteY1" fmla="*/ 0 h 1104124"/>
                <a:gd name="connsiteX2" fmla="*/ 716280 w 1678940"/>
                <a:gd name="connsiteY2" fmla="*/ 967740 h 1104124"/>
                <a:gd name="connsiteX3" fmla="*/ 287020 w 1678940"/>
                <a:gd name="connsiteY3" fmla="*/ 904240 h 1104124"/>
                <a:gd name="connsiteX4" fmla="*/ 5080 w 1678940"/>
                <a:gd name="connsiteY4" fmla="*/ 370840 h 1104124"/>
                <a:gd name="connsiteX5" fmla="*/ 0 w 1678940"/>
                <a:gd name="connsiteY5" fmla="*/ 7620 h 1104124"/>
                <a:gd name="connsiteX0" fmla="*/ 0 w 1678940"/>
                <a:gd name="connsiteY0" fmla="*/ 7620 h 1052879"/>
                <a:gd name="connsiteX1" fmla="*/ 1678940 w 1678940"/>
                <a:gd name="connsiteY1" fmla="*/ 0 h 1052879"/>
                <a:gd name="connsiteX2" fmla="*/ 843280 w 1678940"/>
                <a:gd name="connsiteY2" fmla="*/ 866140 h 1052879"/>
                <a:gd name="connsiteX3" fmla="*/ 287020 w 1678940"/>
                <a:gd name="connsiteY3" fmla="*/ 904240 h 1052879"/>
                <a:gd name="connsiteX4" fmla="*/ 5080 w 1678940"/>
                <a:gd name="connsiteY4" fmla="*/ 370840 h 1052879"/>
                <a:gd name="connsiteX5" fmla="*/ 0 w 1678940"/>
                <a:gd name="connsiteY5" fmla="*/ 7620 h 1052879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3840"/>
                <a:gd name="connsiteX1" fmla="*/ 1678940 w 1678940"/>
                <a:gd name="connsiteY1" fmla="*/ 0 h 1093840"/>
                <a:gd name="connsiteX2" fmla="*/ 843280 w 1678940"/>
                <a:gd name="connsiteY2" fmla="*/ 866140 h 1093840"/>
                <a:gd name="connsiteX3" fmla="*/ 287020 w 1678940"/>
                <a:gd name="connsiteY3" fmla="*/ 904240 h 1093840"/>
                <a:gd name="connsiteX4" fmla="*/ 5080 w 1678940"/>
                <a:gd name="connsiteY4" fmla="*/ 370840 h 1093840"/>
                <a:gd name="connsiteX5" fmla="*/ 0 w 1678940"/>
                <a:gd name="connsiteY5" fmla="*/ 7620 h 1093840"/>
                <a:gd name="connsiteX0" fmla="*/ 0 w 1678940"/>
                <a:gd name="connsiteY0" fmla="*/ 7620 h 872383"/>
                <a:gd name="connsiteX1" fmla="*/ 1678940 w 1678940"/>
                <a:gd name="connsiteY1" fmla="*/ 0 h 872383"/>
                <a:gd name="connsiteX2" fmla="*/ 843280 w 1678940"/>
                <a:gd name="connsiteY2" fmla="*/ 866140 h 872383"/>
                <a:gd name="connsiteX3" fmla="*/ 5080 w 1678940"/>
                <a:gd name="connsiteY3" fmla="*/ 370840 h 872383"/>
                <a:gd name="connsiteX4" fmla="*/ 0 w 1678940"/>
                <a:gd name="connsiteY4" fmla="*/ 7620 h 872383"/>
                <a:gd name="connsiteX0" fmla="*/ 0 w 1678940"/>
                <a:gd name="connsiteY0" fmla="*/ 7620 h 1054367"/>
                <a:gd name="connsiteX1" fmla="*/ 1678940 w 1678940"/>
                <a:gd name="connsiteY1" fmla="*/ 0 h 1054367"/>
                <a:gd name="connsiteX2" fmla="*/ 843280 w 1678940"/>
                <a:gd name="connsiteY2" fmla="*/ 866140 h 1054367"/>
                <a:gd name="connsiteX3" fmla="*/ 5080 w 1678940"/>
                <a:gd name="connsiteY3" fmla="*/ 370840 h 1054367"/>
                <a:gd name="connsiteX4" fmla="*/ 0 w 1678940"/>
                <a:gd name="connsiteY4" fmla="*/ 7620 h 1054367"/>
                <a:gd name="connsiteX0" fmla="*/ 0 w 1678940"/>
                <a:gd name="connsiteY0" fmla="*/ 7620 h 1091199"/>
                <a:gd name="connsiteX1" fmla="*/ 1678940 w 1678940"/>
                <a:gd name="connsiteY1" fmla="*/ 0 h 1091199"/>
                <a:gd name="connsiteX2" fmla="*/ 843280 w 1678940"/>
                <a:gd name="connsiteY2" fmla="*/ 866140 h 1091199"/>
                <a:gd name="connsiteX3" fmla="*/ 5080 w 1678940"/>
                <a:gd name="connsiteY3" fmla="*/ 370840 h 1091199"/>
                <a:gd name="connsiteX4" fmla="*/ 0 w 1678940"/>
                <a:gd name="connsiteY4" fmla="*/ 7620 h 1091199"/>
                <a:gd name="connsiteX0" fmla="*/ 0 w 1678940"/>
                <a:gd name="connsiteY0" fmla="*/ 7620 h 1098088"/>
                <a:gd name="connsiteX1" fmla="*/ 1678940 w 1678940"/>
                <a:gd name="connsiteY1" fmla="*/ 0 h 1098088"/>
                <a:gd name="connsiteX2" fmla="*/ 843280 w 1678940"/>
                <a:gd name="connsiteY2" fmla="*/ 866140 h 1098088"/>
                <a:gd name="connsiteX3" fmla="*/ 22860 w 1678940"/>
                <a:gd name="connsiteY3" fmla="*/ 406400 h 1098088"/>
                <a:gd name="connsiteX4" fmla="*/ 0 w 1678940"/>
                <a:gd name="connsiteY4" fmla="*/ 7620 h 1098088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4901 w 1683841"/>
                <a:gd name="connsiteY0" fmla="*/ 7620 h 1089312"/>
                <a:gd name="connsiteX1" fmla="*/ 1683841 w 1683841"/>
                <a:gd name="connsiteY1" fmla="*/ 0 h 1089312"/>
                <a:gd name="connsiteX2" fmla="*/ 848181 w 1683841"/>
                <a:gd name="connsiteY2" fmla="*/ 866140 h 1089312"/>
                <a:gd name="connsiteX3" fmla="*/ 4901 w 1683841"/>
                <a:gd name="connsiteY3" fmla="*/ 401320 h 1089312"/>
                <a:gd name="connsiteX4" fmla="*/ 4901 w 1683841"/>
                <a:gd name="connsiteY4" fmla="*/ 7620 h 1089312"/>
                <a:gd name="connsiteX0" fmla="*/ 2863 w 1681803"/>
                <a:gd name="connsiteY0" fmla="*/ 7620 h 1090263"/>
                <a:gd name="connsiteX1" fmla="*/ 1681803 w 1681803"/>
                <a:gd name="connsiteY1" fmla="*/ 0 h 1090263"/>
                <a:gd name="connsiteX2" fmla="*/ 846143 w 1681803"/>
                <a:gd name="connsiteY2" fmla="*/ 866140 h 1090263"/>
                <a:gd name="connsiteX3" fmla="*/ 5403 w 1681803"/>
                <a:gd name="connsiteY3" fmla="*/ 406400 h 1090263"/>
                <a:gd name="connsiteX4" fmla="*/ 2863 w 1681803"/>
                <a:gd name="connsiteY4" fmla="*/ 7620 h 10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03" h="1090263">
                  <a:moveTo>
                    <a:pt x="2863" y="7620"/>
                  </a:moveTo>
                  <a:lnTo>
                    <a:pt x="1681803" y="0"/>
                  </a:lnTo>
                  <a:cubicBezTo>
                    <a:pt x="1401556" y="353060"/>
                    <a:pt x="1177190" y="543560"/>
                    <a:pt x="846143" y="866140"/>
                  </a:cubicBezTo>
                  <a:cubicBezTo>
                    <a:pt x="351266" y="1446107"/>
                    <a:pt x="186590" y="757767"/>
                    <a:pt x="5403" y="406400"/>
                  </a:cubicBezTo>
                  <a:cubicBezTo>
                    <a:pt x="-8144" y="265853"/>
                    <a:pt x="8790" y="155787"/>
                    <a:pt x="2863" y="7620"/>
                  </a:cubicBezTo>
                  <a:close/>
                </a:path>
              </a:pathLst>
            </a:custGeom>
            <a:solidFill>
              <a:srgbClr val="F3F7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</p:grpSp>
      <p:sp>
        <p:nvSpPr>
          <p:cNvPr id="14" name="Rectangle 4">
            <a:extLst>
              <a:ext uri="{FF2B5EF4-FFF2-40B4-BE49-F238E27FC236}">
                <a16:creationId xmlns:a16="http://schemas.microsoft.com/office/drawing/2014/main" id="{5521BA85-0C92-EFE7-7B9B-111276912B37}"/>
              </a:ext>
            </a:extLst>
          </p:cNvPr>
          <p:cNvSpPr/>
          <p:nvPr/>
        </p:nvSpPr>
        <p:spPr>
          <a:xfrm>
            <a:off x="7870213" y="3651298"/>
            <a:ext cx="3455522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• Reduz custos operacionais; </a:t>
            </a:r>
          </a:p>
          <a:p>
            <a:pPr fontAlgn="base"/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• Aumento de produtividade;</a:t>
            </a:r>
          </a:p>
          <a:p>
            <a:pPr fontAlgn="base"/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• Aumenta disponibilidade física dos equipamentos;</a:t>
            </a:r>
          </a:p>
          <a:p>
            <a:pPr fontAlgn="base"/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• Redução do tempo de descarregamento com o aumento da velocidade de escoamento;</a:t>
            </a:r>
          </a:p>
          <a:p>
            <a:pPr fontAlgn="base"/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• Reduz paradas por obstrução e limpeza;</a:t>
            </a:r>
          </a:p>
          <a:p>
            <a:pPr fontAlgn="base"/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• Redução hora improdutiva com limpeza para </a:t>
            </a:r>
            <a:r>
              <a:rPr lang="pt-BR" sz="1300" i="1" dirty="0" err="1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desplacamento</a:t>
            </a:r>
            <a:r>
              <a:rPr lang="pt-BR" sz="1300" i="1" dirty="0">
                <a:solidFill>
                  <a:srgbClr val="E7EEE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 ou desobstrução mineral.</a:t>
            </a:r>
          </a:p>
        </p:txBody>
      </p:sp>
      <p:pic>
        <p:nvPicPr>
          <p:cNvPr id="18" name="object 19">
            <a:extLst>
              <a:ext uri="{FF2B5EF4-FFF2-40B4-BE49-F238E27FC236}">
                <a16:creationId xmlns:a16="http://schemas.microsoft.com/office/drawing/2014/main" id="{089F5409-E694-D8C7-1B6E-6D316CB652BB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84419" y="3135340"/>
            <a:ext cx="920495" cy="323088"/>
          </a:xfrm>
          <a:prstGeom prst="rect">
            <a:avLst/>
          </a:prstGeom>
        </p:spPr>
      </p:pic>
      <p:pic>
        <p:nvPicPr>
          <p:cNvPr id="20" name="object 20">
            <a:extLst>
              <a:ext uri="{FF2B5EF4-FFF2-40B4-BE49-F238E27FC236}">
                <a16:creationId xmlns:a16="http://schemas.microsoft.com/office/drawing/2014/main" id="{A5D8C555-23C2-60BD-D7BF-6D0A37A1C8C8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18790" y="3103377"/>
            <a:ext cx="911351" cy="348996"/>
          </a:xfrm>
          <a:prstGeom prst="rect">
            <a:avLst/>
          </a:prstGeom>
        </p:spPr>
      </p:pic>
      <p:pic>
        <p:nvPicPr>
          <p:cNvPr id="21" name="object 21">
            <a:extLst>
              <a:ext uri="{FF2B5EF4-FFF2-40B4-BE49-F238E27FC236}">
                <a16:creationId xmlns:a16="http://schemas.microsoft.com/office/drawing/2014/main" id="{19ED5030-2835-3E07-EAFE-B727026627C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04376" y="3137916"/>
            <a:ext cx="906779" cy="33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05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5C6EB-1D9C-2FAA-E8CA-75C713024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FE03CE4-EC68-14A1-29FA-1DF3841452FF}"/>
              </a:ext>
            </a:extLst>
          </p:cNvPr>
          <p:cNvSpPr/>
          <p:nvPr/>
        </p:nvSpPr>
        <p:spPr>
          <a:xfrm>
            <a:off x="-98174" y="-29106"/>
            <a:ext cx="12267862" cy="6916211"/>
          </a:xfrm>
          <a:prstGeom prst="rect">
            <a:avLst/>
          </a:prstGeom>
          <a:solidFill>
            <a:srgbClr val="F3F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pt-BR"/>
          </a:p>
        </p:txBody>
      </p:sp>
      <p:pic>
        <p:nvPicPr>
          <p:cNvPr id="97" name="Imagem 96">
            <a:extLst>
              <a:ext uri="{FF2B5EF4-FFF2-40B4-BE49-F238E27FC236}">
                <a16:creationId xmlns:a16="http://schemas.microsoft.com/office/drawing/2014/main" id="{3DE5AC5E-02FA-040A-EC9B-FEE80D9C6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1" t="32026" r="46355" b="19890"/>
          <a:stretch/>
        </p:blipFill>
        <p:spPr>
          <a:xfrm>
            <a:off x="6639312" y="-24836"/>
            <a:ext cx="5552688" cy="410581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094788-D950-7416-F44C-F38F8F6DAFA7}"/>
              </a:ext>
            </a:extLst>
          </p:cNvPr>
          <p:cNvSpPr/>
          <p:nvPr/>
        </p:nvSpPr>
        <p:spPr>
          <a:xfrm>
            <a:off x="-124286" y="2385245"/>
            <a:ext cx="12316286" cy="2918692"/>
          </a:xfrm>
          <a:prstGeom prst="rect">
            <a:avLst/>
          </a:prstGeom>
          <a:solidFill>
            <a:srgbClr val="002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50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7F36936-B4B2-A33D-5EA5-45C845BC1A2A}"/>
              </a:ext>
            </a:extLst>
          </p:cNvPr>
          <p:cNvGrpSpPr/>
          <p:nvPr/>
        </p:nvGrpSpPr>
        <p:grpSpPr>
          <a:xfrm>
            <a:off x="216887" y="2887439"/>
            <a:ext cx="3303081" cy="2120051"/>
            <a:chOff x="1099993" y="2509714"/>
            <a:chExt cx="3303081" cy="2120051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84869CC-0771-7E51-AF7C-7D9C62DDF54A}"/>
                </a:ext>
              </a:extLst>
            </p:cNvPr>
            <p:cNvSpPr/>
            <p:nvPr/>
          </p:nvSpPr>
          <p:spPr>
            <a:xfrm>
              <a:off x="1173881" y="3098811"/>
              <a:ext cx="3229193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417"/>
                </a:spcBef>
              </a:pPr>
              <a:r>
                <a:rPr lang="pt-BR" dirty="0">
                  <a:solidFill>
                    <a:schemeClr val="bg1"/>
                  </a:solidFill>
                  <a:latin typeface="KoHo SemiBold" panose="00000700000000000000" pitchFamily="2" charset="-34"/>
                  <a:cs typeface="KoHo SemiBold" panose="00000700000000000000" pitchFamily="2" charset="-34"/>
                </a:rPr>
                <a:t>PROJETO</a:t>
              </a:r>
              <a:r>
                <a:rPr lang="pt-BR" sz="2400" dirty="0">
                  <a:solidFill>
                    <a:schemeClr val="bg1"/>
                  </a:solidFill>
                  <a:latin typeface="KoHo SemiBold" panose="00000700000000000000" pitchFamily="2" charset="-34"/>
                  <a:cs typeface="KoHo SemiBold" panose="00000700000000000000" pitchFamily="2" charset="-34"/>
                </a:rPr>
                <a:t> </a:t>
              </a:r>
            </a:p>
          </p:txBody>
        </p: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0A3D4116-C254-A55A-7477-61E04BE460CF}"/>
                </a:ext>
              </a:extLst>
            </p:cNvPr>
            <p:cNvGrpSpPr/>
            <p:nvPr/>
          </p:nvGrpSpPr>
          <p:grpSpPr>
            <a:xfrm>
              <a:off x="2525708" y="2509714"/>
              <a:ext cx="537072" cy="538208"/>
              <a:chOff x="2142562" y="2314009"/>
              <a:chExt cx="537072" cy="538208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FB20625E-6126-B6AB-4B75-5F50D5076C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42562" y="2316280"/>
                <a:ext cx="537072" cy="535937"/>
              </a:xfrm>
              <a:custGeom>
                <a:avLst/>
                <a:gdLst>
                  <a:gd name="T0" fmla="*/ 1761 w 1930"/>
                  <a:gd name="T1" fmla="*/ 425 h 1922"/>
                  <a:gd name="T2" fmla="*/ 1708 w 1930"/>
                  <a:gd name="T3" fmla="*/ 145 h 1922"/>
                  <a:gd name="T4" fmla="*/ 1557 w 1930"/>
                  <a:gd name="T5" fmla="*/ 190 h 1922"/>
                  <a:gd name="T6" fmla="*/ 1357 w 1930"/>
                  <a:gd name="T7" fmla="*/ 2 h 1922"/>
                  <a:gd name="T8" fmla="*/ 1267 w 1930"/>
                  <a:gd name="T9" fmla="*/ 181 h 1922"/>
                  <a:gd name="T10" fmla="*/ 1126 w 1930"/>
                  <a:gd name="T11" fmla="*/ 62 h 1922"/>
                  <a:gd name="T12" fmla="*/ 361 w 1930"/>
                  <a:gd name="T13" fmla="*/ 706 h 1922"/>
                  <a:gd name="T14" fmla="*/ 210 w 1930"/>
                  <a:gd name="T15" fmla="*/ 776 h 1922"/>
                  <a:gd name="T16" fmla="*/ 130 w 1930"/>
                  <a:gd name="T17" fmla="*/ 1005 h 1922"/>
                  <a:gd name="T18" fmla="*/ 25 w 1930"/>
                  <a:gd name="T19" fmla="*/ 1217 h 1922"/>
                  <a:gd name="T20" fmla="*/ 169 w 1930"/>
                  <a:gd name="T21" fmla="*/ 1465 h 1922"/>
                  <a:gd name="T22" fmla="*/ 352 w 1930"/>
                  <a:gd name="T23" fmla="*/ 1538 h 1922"/>
                  <a:gd name="T24" fmla="*/ 622 w 1930"/>
                  <a:gd name="T25" fmla="*/ 1468 h 1922"/>
                  <a:gd name="T26" fmla="*/ 776 w 1930"/>
                  <a:gd name="T27" fmla="*/ 1616 h 1922"/>
                  <a:gd name="T28" fmla="*/ 1160 w 1930"/>
                  <a:gd name="T29" fmla="*/ 1794 h 1922"/>
                  <a:gd name="T30" fmla="*/ 1298 w 1930"/>
                  <a:gd name="T31" fmla="*/ 1249 h 1922"/>
                  <a:gd name="T32" fmla="*/ 1160 w 1930"/>
                  <a:gd name="T33" fmla="*/ 1379 h 1922"/>
                  <a:gd name="T34" fmla="*/ 776 w 1930"/>
                  <a:gd name="T35" fmla="*/ 1506 h 1922"/>
                  <a:gd name="T36" fmla="*/ 961 w 1930"/>
                  <a:gd name="T37" fmla="*/ 194 h 1922"/>
                  <a:gd name="T38" fmla="*/ 1043 w 1930"/>
                  <a:gd name="T39" fmla="*/ 358 h 1922"/>
                  <a:gd name="T40" fmla="*/ 851 w 1930"/>
                  <a:gd name="T41" fmla="*/ 383 h 1922"/>
                  <a:gd name="T42" fmla="*/ 975 w 1930"/>
                  <a:gd name="T43" fmla="*/ 627 h 1922"/>
                  <a:gd name="T44" fmla="*/ 883 w 1930"/>
                  <a:gd name="T45" fmla="*/ 804 h 1922"/>
                  <a:gd name="T46" fmla="*/ 1143 w 1930"/>
                  <a:gd name="T47" fmla="*/ 889 h 1922"/>
                  <a:gd name="T48" fmla="*/ 1204 w 1930"/>
                  <a:gd name="T49" fmla="*/ 1080 h 1922"/>
                  <a:gd name="T50" fmla="*/ 1430 w 1930"/>
                  <a:gd name="T51" fmla="*/ 1080 h 1922"/>
                  <a:gd name="T52" fmla="*/ 1580 w 1930"/>
                  <a:gd name="T53" fmla="*/ 1041 h 1922"/>
                  <a:gd name="T54" fmla="*/ 1785 w 1930"/>
                  <a:gd name="T55" fmla="*/ 887 h 1922"/>
                  <a:gd name="T56" fmla="*/ 1864 w 1930"/>
                  <a:gd name="T57" fmla="*/ 754 h 1922"/>
                  <a:gd name="T58" fmla="*/ 1901 w 1930"/>
                  <a:gd name="T59" fmla="*/ 500 h 1922"/>
                  <a:gd name="T60" fmla="*/ 372 w 1930"/>
                  <a:gd name="T61" fmla="*/ 1242 h 1922"/>
                  <a:gd name="T62" fmla="*/ 1032 w 1930"/>
                  <a:gd name="T63" fmla="*/ 1858 h 1922"/>
                  <a:gd name="T64" fmla="*/ 1096 w 1930"/>
                  <a:gd name="T65" fmla="*/ 1762 h 1922"/>
                  <a:gd name="T66" fmla="*/ 1096 w 1930"/>
                  <a:gd name="T67" fmla="*/ 1698 h 1922"/>
                  <a:gd name="T68" fmla="*/ 704 w 1930"/>
                  <a:gd name="T69" fmla="*/ 1332 h 1922"/>
                  <a:gd name="T70" fmla="*/ 470 w 1930"/>
                  <a:gd name="T71" fmla="*/ 1394 h 1922"/>
                  <a:gd name="T72" fmla="*/ 285 w 1930"/>
                  <a:gd name="T73" fmla="*/ 1345 h 1922"/>
                  <a:gd name="T74" fmla="*/ 183 w 1930"/>
                  <a:gd name="T75" fmla="*/ 1276 h 1922"/>
                  <a:gd name="T76" fmla="*/ 64 w 1930"/>
                  <a:gd name="T77" fmla="*/ 1084 h 1922"/>
                  <a:gd name="T78" fmla="*/ 137 w 1930"/>
                  <a:gd name="T79" fmla="*/ 902 h 1922"/>
                  <a:gd name="T80" fmla="*/ 361 w 1930"/>
                  <a:gd name="T81" fmla="*/ 850 h 1922"/>
                  <a:gd name="T82" fmla="*/ 437 w 1930"/>
                  <a:gd name="T83" fmla="*/ 1313 h 1922"/>
                  <a:gd name="T84" fmla="*/ 1842 w 1930"/>
                  <a:gd name="T85" fmla="*/ 686 h 1922"/>
                  <a:gd name="T86" fmla="*/ 1715 w 1930"/>
                  <a:gd name="T87" fmla="*/ 900 h 1922"/>
                  <a:gd name="T88" fmla="*/ 1384 w 1930"/>
                  <a:gd name="T89" fmla="*/ 946 h 1922"/>
                  <a:gd name="T90" fmla="*/ 1176 w 1930"/>
                  <a:gd name="T91" fmla="*/ 819 h 1922"/>
                  <a:gd name="T92" fmla="*/ 1028 w 1930"/>
                  <a:gd name="T93" fmla="*/ 735 h 1922"/>
                  <a:gd name="T94" fmla="*/ 910 w 1930"/>
                  <a:gd name="T95" fmla="*/ 423 h 1922"/>
                  <a:gd name="T96" fmla="*/ 1036 w 1930"/>
                  <a:gd name="T97" fmla="*/ 209 h 1922"/>
                  <a:gd name="T98" fmla="*/ 1367 w 1930"/>
                  <a:gd name="T99" fmla="*/ 163 h 1922"/>
                  <a:gd name="T100" fmla="*/ 1575 w 1930"/>
                  <a:gd name="T101" fmla="*/ 290 h 1922"/>
                  <a:gd name="T102" fmla="*/ 1723 w 1930"/>
                  <a:gd name="T103" fmla="*/ 374 h 1922"/>
                  <a:gd name="T104" fmla="*/ 1842 w 1930"/>
                  <a:gd name="T105" fmla="*/ 686 h 1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30" h="1922">
                    <a:moveTo>
                      <a:pt x="1901" y="500"/>
                    </a:moveTo>
                    <a:cubicBezTo>
                      <a:pt x="1776" y="482"/>
                      <a:pt x="1776" y="482"/>
                      <a:pt x="1776" y="482"/>
                    </a:cubicBezTo>
                    <a:cubicBezTo>
                      <a:pt x="1759" y="480"/>
                      <a:pt x="1746" y="464"/>
                      <a:pt x="1749" y="446"/>
                    </a:cubicBezTo>
                    <a:cubicBezTo>
                      <a:pt x="1750" y="438"/>
                      <a:pt x="1755" y="430"/>
                      <a:pt x="1761" y="425"/>
                    </a:cubicBezTo>
                    <a:cubicBezTo>
                      <a:pt x="1862" y="350"/>
                      <a:pt x="1862" y="350"/>
                      <a:pt x="1862" y="350"/>
                    </a:cubicBezTo>
                    <a:cubicBezTo>
                      <a:pt x="1876" y="339"/>
                      <a:pt x="1879" y="319"/>
                      <a:pt x="1868" y="305"/>
                    </a:cubicBezTo>
                    <a:cubicBezTo>
                      <a:pt x="1753" y="151"/>
                      <a:pt x="1753" y="151"/>
                      <a:pt x="1753" y="151"/>
                    </a:cubicBezTo>
                    <a:cubicBezTo>
                      <a:pt x="1743" y="137"/>
                      <a:pt x="1723" y="134"/>
                      <a:pt x="1708" y="145"/>
                    </a:cubicBezTo>
                    <a:cubicBezTo>
                      <a:pt x="1708" y="145"/>
                      <a:pt x="1708" y="145"/>
                      <a:pt x="1708" y="145"/>
                    </a:cubicBezTo>
                    <a:cubicBezTo>
                      <a:pt x="1608" y="220"/>
                      <a:pt x="1608" y="220"/>
                      <a:pt x="1608" y="220"/>
                    </a:cubicBezTo>
                    <a:cubicBezTo>
                      <a:pt x="1594" y="231"/>
                      <a:pt x="1574" y="228"/>
                      <a:pt x="1563" y="214"/>
                    </a:cubicBezTo>
                    <a:cubicBezTo>
                      <a:pt x="1558" y="207"/>
                      <a:pt x="1556" y="199"/>
                      <a:pt x="1557" y="190"/>
                    </a:cubicBezTo>
                    <a:cubicBezTo>
                      <a:pt x="1575" y="66"/>
                      <a:pt x="1575" y="66"/>
                      <a:pt x="1575" y="66"/>
                    </a:cubicBezTo>
                    <a:cubicBezTo>
                      <a:pt x="1577" y="48"/>
                      <a:pt x="1565" y="32"/>
                      <a:pt x="1547" y="29"/>
                    </a:cubicBezTo>
                    <a:cubicBezTo>
                      <a:pt x="1547" y="29"/>
                      <a:pt x="1547" y="29"/>
                      <a:pt x="1547" y="29"/>
                    </a:cubicBezTo>
                    <a:cubicBezTo>
                      <a:pt x="1357" y="2"/>
                      <a:pt x="1357" y="2"/>
                      <a:pt x="1357" y="2"/>
                    </a:cubicBezTo>
                    <a:cubicBezTo>
                      <a:pt x="1340" y="0"/>
                      <a:pt x="1324" y="12"/>
                      <a:pt x="1321" y="29"/>
                    </a:cubicBezTo>
                    <a:cubicBezTo>
                      <a:pt x="1321" y="29"/>
                      <a:pt x="1321" y="29"/>
                      <a:pt x="1321" y="29"/>
                    </a:cubicBezTo>
                    <a:cubicBezTo>
                      <a:pt x="1303" y="154"/>
                      <a:pt x="1303" y="154"/>
                      <a:pt x="1303" y="154"/>
                    </a:cubicBezTo>
                    <a:cubicBezTo>
                      <a:pt x="1301" y="171"/>
                      <a:pt x="1285" y="184"/>
                      <a:pt x="1267" y="181"/>
                    </a:cubicBezTo>
                    <a:cubicBezTo>
                      <a:pt x="1259" y="180"/>
                      <a:pt x="1251" y="175"/>
                      <a:pt x="1246" y="169"/>
                    </a:cubicBezTo>
                    <a:cubicBezTo>
                      <a:pt x="1171" y="68"/>
                      <a:pt x="1171" y="68"/>
                      <a:pt x="1171" y="68"/>
                    </a:cubicBezTo>
                    <a:cubicBezTo>
                      <a:pt x="1160" y="54"/>
                      <a:pt x="1140" y="51"/>
                      <a:pt x="1126" y="62"/>
                    </a:cubicBezTo>
                    <a:cubicBezTo>
                      <a:pt x="1126" y="62"/>
                      <a:pt x="1126" y="62"/>
                      <a:pt x="1126" y="62"/>
                    </a:cubicBezTo>
                    <a:cubicBezTo>
                      <a:pt x="1030" y="134"/>
                      <a:pt x="1030" y="134"/>
                      <a:pt x="1030" y="134"/>
                    </a:cubicBezTo>
                    <a:cubicBezTo>
                      <a:pt x="986" y="129"/>
                      <a:pt x="942" y="129"/>
                      <a:pt x="899" y="134"/>
                    </a:cubicBezTo>
                    <a:cubicBezTo>
                      <a:pt x="614" y="166"/>
                      <a:pt x="391" y="394"/>
                      <a:pt x="363" y="679"/>
                    </a:cubicBezTo>
                    <a:cubicBezTo>
                      <a:pt x="362" y="688"/>
                      <a:pt x="362" y="697"/>
                      <a:pt x="361" y="706"/>
                    </a:cubicBezTo>
                    <a:cubicBezTo>
                      <a:pt x="352" y="706"/>
                      <a:pt x="352" y="706"/>
                      <a:pt x="352" y="706"/>
                    </a:cubicBezTo>
                    <a:cubicBezTo>
                      <a:pt x="336" y="706"/>
                      <a:pt x="323" y="717"/>
                      <a:pt x="320" y="732"/>
                    </a:cubicBezTo>
                    <a:cubicBezTo>
                      <a:pt x="298" y="837"/>
                      <a:pt x="298" y="837"/>
                      <a:pt x="298" y="837"/>
                    </a:cubicBezTo>
                    <a:cubicBezTo>
                      <a:pt x="210" y="776"/>
                      <a:pt x="210" y="776"/>
                      <a:pt x="210" y="776"/>
                    </a:cubicBezTo>
                    <a:cubicBezTo>
                      <a:pt x="197" y="767"/>
                      <a:pt x="180" y="768"/>
                      <a:pt x="169" y="779"/>
                    </a:cubicBezTo>
                    <a:cubicBezTo>
                      <a:pt x="73" y="875"/>
                      <a:pt x="73" y="875"/>
                      <a:pt x="73" y="875"/>
                    </a:cubicBezTo>
                    <a:cubicBezTo>
                      <a:pt x="62" y="886"/>
                      <a:pt x="60" y="903"/>
                      <a:pt x="69" y="916"/>
                    </a:cubicBezTo>
                    <a:cubicBezTo>
                      <a:pt x="130" y="1005"/>
                      <a:pt x="130" y="1005"/>
                      <a:pt x="130" y="1005"/>
                    </a:cubicBezTo>
                    <a:cubicBezTo>
                      <a:pt x="25" y="1027"/>
                      <a:pt x="25" y="1027"/>
                      <a:pt x="25" y="1027"/>
                    </a:cubicBezTo>
                    <a:cubicBezTo>
                      <a:pt x="10" y="1030"/>
                      <a:pt x="0" y="1043"/>
                      <a:pt x="0" y="1058"/>
                    </a:cubicBezTo>
                    <a:cubicBezTo>
                      <a:pt x="0" y="1186"/>
                      <a:pt x="0" y="1186"/>
                      <a:pt x="0" y="1186"/>
                    </a:cubicBezTo>
                    <a:cubicBezTo>
                      <a:pt x="0" y="1201"/>
                      <a:pt x="10" y="1214"/>
                      <a:pt x="25" y="1217"/>
                    </a:cubicBezTo>
                    <a:cubicBezTo>
                      <a:pt x="130" y="1239"/>
                      <a:pt x="130" y="1239"/>
                      <a:pt x="130" y="1239"/>
                    </a:cubicBezTo>
                    <a:cubicBezTo>
                      <a:pt x="69" y="1328"/>
                      <a:pt x="69" y="1328"/>
                      <a:pt x="69" y="1328"/>
                    </a:cubicBezTo>
                    <a:cubicBezTo>
                      <a:pt x="61" y="1341"/>
                      <a:pt x="62" y="1358"/>
                      <a:pt x="73" y="1369"/>
                    </a:cubicBezTo>
                    <a:cubicBezTo>
                      <a:pt x="169" y="1465"/>
                      <a:pt x="169" y="1465"/>
                      <a:pt x="169" y="1465"/>
                    </a:cubicBezTo>
                    <a:cubicBezTo>
                      <a:pt x="180" y="1476"/>
                      <a:pt x="197" y="1477"/>
                      <a:pt x="210" y="1468"/>
                    </a:cubicBezTo>
                    <a:cubicBezTo>
                      <a:pt x="298" y="1407"/>
                      <a:pt x="298" y="1407"/>
                      <a:pt x="298" y="1407"/>
                    </a:cubicBezTo>
                    <a:cubicBezTo>
                      <a:pt x="320" y="1513"/>
                      <a:pt x="320" y="1513"/>
                      <a:pt x="320" y="1513"/>
                    </a:cubicBezTo>
                    <a:cubicBezTo>
                      <a:pt x="323" y="1527"/>
                      <a:pt x="336" y="1538"/>
                      <a:pt x="352" y="1538"/>
                    </a:cubicBezTo>
                    <a:cubicBezTo>
                      <a:pt x="480" y="1538"/>
                      <a:pt x="480" y="1538"/>
                      <a:pt x="480" y="1538"/>
                    </a:cubicBezTo>
                    <a:cubicBezTo>
                      <a:pt x="495" y="1538"/>
                      <a:pt x="508" y="1528"/>
                      <a:pt x="511" y="1513"/>
                    </a:cubicBezTo>
                    <a:cubicBezTo>
                      <a:pt x="533" y="1408"/>
                      <a:pt x="533" y="1408"/>
                      <a:pt x="533" y="1408"/>
                    </a:cubicBezTo>
                    <a:cubicBezTo>
                      <a:pt x="622" y="1468"/>
                      <a:pt x="622" y="1468"/>
                      <a:pt x="622" y="1468"/>
                    </a:cubicBezTo>
                    <a:cubicBezTo>
                      <a:pt x="634" y="1477"/>
                      <a:pt x="651" y="1476"/>
                      <a:pt x="662" y="1465"/>
                    </a:cubicBezTo>
                    <a:cubicBezTo>
                      <a:pt x="712" y="1415"/>
                      <a:pt x="712" y="1415"/>
                      <a:pt x="712" y="1415"/>
                    </a:cubicBezTo>
                    <a:cubicBezTo>
                      <a:pt x="712" y="1506"/>
                      <a:pt x="712" y="1506"/>
                      <a:pt x="712" y="1506"/>
                    </a:cubicBezTo>
                    <a:cubicBezTo>
                      <a:pt x="712" y="1552"/>
                      <a:pt x="737" y="1594"/>
                      <a:pt x="776" y="1616"/>
                    </a:cubicBezTo>
                    <a:cubicBezTo>
                      <a:pt x="776" y="1794"/>
                      <a:pt x="776" y="1794"/>
                      <a:pt x="776" y="1794"/>
                    </a:cubicBezTo>
                    <a:cubicBezTo>
                      <a:pt x="776" y="1865"/>
                      <a:pt x="833" y="1922"/>
                      <a:pt x="904" y="1922"/>
                    </a:cubicBezTo>
                    <a:cubicBezTo>
                      <a:pt x="1032" y="1922"/>
                      <a:pt x="1032" y="1922"/>
                      <a:pt x="1032" y="1922"/>
                    </a:cubicBezTo>
                    <a:cubicBezTo>
                      <a:pt x="1103" y="1922"/>
                      <a:pt x="1160" y="1865"/>
                      <a:pt x="1160" y="1794"/>
                    </a:cubicBezTo>
                    <a:cubicBezTo>
                      <a:pt x="1160" y="1616"/>
                      <a:pt x="1160" y="1616"/>
                      <a:pt x="1160" y="1616"/>
                    </a:cubicBezTo>
                    <a:cubicBezTo>
                      <a:pt x="1199" y="1594"/>
                      <a:pt x="1224" y="1552"/>
                      <a:pt x="1224" y="1506"/>
                    </a:cubicBezTo>
                    <a:cubicBezTo>
                      <a:pt x="1224" y="1379"/>
                      <a:pt x="1224" y="1379"/>
                      <a:pt x="1224" y="1379"/>
                    </a:cubicBezTo>
                    <a:cubicBezTo>
                      <a:pt x="1225" y="1326"/>
                      <a:pt x="1253" y="1277"/>
                      <a:pt x="1298" y="1249"/>
                    </a:cubicBezTo>
                    <a:cubicBezTo>
                      <a:pt x="1325" y="1231"/>
                      <a:pt x="1350" y="1212"/>
                      <a:pt x="1373" y="1191"/>
                    </a:cubicBezTo>
                    <a:cubicBezTo>
                      <a:pt x="1331" y="1143"/>
                      <a:pt x="1331" y="1143"/>
                      <a:pt x="1331" y="1143"/>
                    </a:cubicBezTo>
                    <a:cubicBezTo>
                      <a:pt x="1310" y="1162"/>
                      <a:pt x="1287" y="1180"/>
                      <a:pt x="1263" y="1195"/>
                    </a:cubicBezTo>
                    <a:cubicBezTo>
                      <a:pt x="1200" y="1235"/>
                      <a:pt x="1161" y="1304"/>
                      <a:pt x="1160" y="1379"/>
                    </a:cubicBezTo>
                    <a:cubicBezTo>
                      <a:pt x="1160" y="1506"/>
                      <a:pt x="1160" y="1506"/>
                      <a:pt x="1160" y="1506"/>
                    </a:cubicBezTo>
                    <a:cubicBezTo>
                      <a:pt x="1160" y="1541"/>
                      <a:pt x="1131" y="1570"/>
                      <a:pt x="1096" y="1570"/>
                    </a:cubicBezTo>
                    <a:cubicBezTo>
                      <a:pt x="840" y="1570"/>
                      <a:pt x="840" y="1570"/>
                      <a:pt x="840" y="1570"/>
                    </a:cubicBezTo>
                    <a:cubicBezTo>
                      <a:pt x="805" y="1570"/>
                      <a:pt x="776" y="1541"/>
                      <a:pt x="776" y="1506"/>
                    </a:cubicBezTo>
                    <a:cubicBezTo>
                      <a:pt x="776" y="1377"/>
                      <a:pt x="776" y="1377"/>
                      <a:pt x="776" y="1377"/>
                    </a:cubicBezTo>
                    <a:cubicBezTo>
                      <a:pt x="775" y="1303"/>
                      <a:pt x="737" y="1235"/>
                      <a:pt x="674" y="1196"/>
                    </a:cubicBezTo>
                    <a:cubicBezTo>
                      <a:pt x="421" y="1037"/>
                      <a:pt x="344" y="702"/>
                      <a:pt x="504" y="448"/>
                    </a:cubicBezTo>
                    <a:cubicBezTo>
                      <a:pt x="603" y="291"/>
                      <a:pt x="775" y="195"/>
                      <a:pt x="961" y="194"/>
                    </a:cubicBezTo>
                    <a:cubicBezTo>
                      <a:pt x="961" y="196"/>
                      <a:pt x="960" y="197"/>
                      <a:pt x="960" y="198"/>
                    </a:cubicBezTo>
                    <a:cubicBezTo>
                      <a:pt x="959" y="206"/>
                      <a:pt x="961" y="215"/>
                      <a:pt x="966" y="222"/>
                    </a:cubicBezTo>
                    <a:cubicBezTo>
                      <a:pt x="1041" y="322"/>
                      <a:pt x="1041" y="322"/>
                      <a:pt x="1041" y="322"/>
                    </a:cubicBezTo>
                    <a:cubicBezTo>
                      <a:pt x="1049" y="333"/>
                      <a:pt x="1050" y="347"/>
                      <a:pt x="1043" y="358"/>
                    </a:cubicBezTo>
                    <a:cubicBezTo>
                      <a:pt x="1037" y="369"/>
                      <a:pt x="1024" y="375"/>
                      <a:pt x="1011" y="373"/>
                    </a:cubicBezTo>
                    <a:cubicBezTo>
                      <a:pt x="887" y="355"/>
                      <a:pt x="887" y="355"/>
                      <a:pt x="887" y="355"/>
                    </a:cubicBezTo>
                    <a:cubicBezTo>
                      <a:pt x="869" y="353"/>
                      <a:pt x="853" y="365"/>
                      <a:pt x="851" y="383"/>
                    </a:cubicBezTo>
                    <a:cubicBezTo>
                      <a:pt x="851" y="383"/>
                      <a:pt x="851" y="383"/>
                      <a:pt x="851" y="383"/>
                    </a:cubicBezTo>
                    <a:cubicBezTo>
                      <a:pt x="823" y="573"/>
                      <a:pt x="823" y="573"/>
                      <a:pt x="823" y="573"/>
                    </a:cubicBezTo>
                    <a:cubicBezTo>
                      <a:pt x="821" y="590"/>
                      <a:pt x="833" y="606"/>
                      <a:pt x="851" y="609"/>
                    </a:cubicBezTo>
                    <a:cubicBezTo>
                      <a:pt x="851" y="609"/>
                      <a:pt x="851" y="609"/>
                      <a:pt x="851" y="609"/>
                    </a:cubicBezTo>
                    <a:cubicBezTo>
                      <a:pt x="975" y="627"/>
                      <a:pt x="975" y="627"/>
                      <a:pt x="975" y="627"/>
                    </a:cubicBezTo>
                    <a:cubicBezTo>
                      <a:pt x="993" y="629"/>
                      <a:pt x="1005" y="645"/>
                      <a:pt x="1002" y="663"/>
                    </a:cubicBezTo>
                    <a:cubicBezTo>
                      <a:pt x="1001" y="671"/>
                      <a:pt x="997" y="679"/>
                      <a:pt x="990" y="684"/>
                    </a:cubicBezTo>
                    <a:cubicBezTo>
                      <a:pt x="889" y="759"/>
                      <a:pt x="889" y="759"/>
                      <a:pt x="889" y="759"/>
                    </a:cubicBezTo>
                    <a:cubicBezTo>
                      <a:pt x="875" y="770"/>
                      <a:pt x="872" y="790"/>
                      <a:pt x="883" y="804"/>
                    </a:cubicBezTo>
                    <a:cubicBezTo>
                      <a:pt x="998" y="958"/>
                      <a:pt x="998" y="958"/>
                      <a:pt x="998" y="958"/>
                    </a:cubicBezTo>
                    <a:cubicBezTo>
                      <a:pt x="1009" y="972"/>
                      <a:pt x="1029" y="975"/>
                      <a:pt x="1043" y="964"/>
                    </a:cubicBezTo>
                    <a:cubicBezTo>
                      <a:pt x="1043" y="964"/>
                      <a:pt x="1043" y="964"/>
                      <a:pt x="1043" y="964"/>
                    </a:cubicBezTo>
                    <a:cubicBezTo>
                      <a:pt x="1143" y="889"/>
                      <a:pt x="1143" y="889"/>
                      <a:pt x="1143" y="889"/>
                    </a:cubicBezTo>
                    <a:cubicBezTo>
                      <a:pt x="1158" y="878"/>
                      <a:pt x="1178" y="881"/>
                      <a:pt x="1188" y="895"/>
                    </a:cubicBezTo>
                    <a:cubicBezTo>
                      <a:pt x="1193" y="902"/>
                      <a:pt x="1195" y="910"/>
                      <a:pt x="1194" y="919"/>
                    </a:cubicBezTo>
                    <a:cubicBezTo>
                      <a:pt x="1177" y="1043"/>
                      <a:pt x="1177" y="1043"/>
                      <a:pt x="1177" y="1043"/>
                    </a:cubicBezTo>
                    <a:cubicBezTo>
                      <a:pt x="1174" y="1061"/>
                      <a:pt x="1186" y="1077"/>
                      <a:pt x="1204" y="1080"/>
                    </a:cubicBezTo>
                    <a:cubicBezTo>
                      <a:pt x="1204" y="1080"/>
                      <a:pt x="1204" y="1080"/>
                      <a:pt x="1204" y="1080"/>
                    </a:cubicBezTo>
                    <a:cubicBezTo>
                      <a:pt x="1394" y="1107"/>
                      <a:pt x="1394" y="1107"/>
                      <a:pt x="1394" y="1107"/>
                    </a:cubicBezTo>
                    <a:cubicBezTo>
                      <a:pt x="1395" y="1107"/>
                      <a:pt x="1397" y="1107"/>
                      <a:pt x="1398" y="1107"/>
                    </a:cubicBezTo>
                    <a:cubicBezTo>
                      <a:pt x="1414" y="1107"/>
                      <a:pt x="1428" y="1095"/>
                      <a:pt x="1430" y="1080"/>
                    </a:cubicBezTo>
                    <a:cubicBezTo>
                      <a:pt x="1448" y="955"/>
                      <a:pt x="1448" y="955"/>
                      <a:pt x="1448" y="955"/>
                    </a:cubicBezTo>
                    <a:cubicBezTo>
                      <a:pt x="1450" y="938"/>
                      <a:pt x="1466" y="925"/>
                      <a:pt x="1484" y="928"/>
                    </a:cubicBezTo>
                    <a:cubicBezTo>
                      <a:pt x="1492" y="929"/>
                      <a:pt x="1500" y="934"/>
                      <a:pt x="1505" y="940"/>
                    </a:cubicBezTo>
                    <a:cubicBezTo>
                      <a:pt x="1580" y="1041"/>
                      <a:pt x="1580" y="1041"/>
                      <a:pt x="1580" y="1041"/>
                    </a:cubicBezTo>
                    <a:cubicBezTo>
                      <a:pt x="1591" y="1055"/>
                      <a:pt x="1611" y="1058"/>
                      <a:pt x="1625" y="1047"/>
                    </a:cubicBezTo>
                    <a:cubicBezTo>
                      <a:pt x="1625" y="1047"/>
                      <a:pt x="1625" y="1047"/>
                      <a:pt x="1625" y="1047"/>
                    </a:cubicBezTo>
                    <a:cubicBezTo>
                      <a:pt x="1779" y="932"/>
                      <a:pt x="1779" y="932"/>
                      <a:pt x="1779" y="932"/>
                    </a:cubicBezTo>
                    <a:cubicBezTo>
                      <a:pt x="1793" y="922"/>
                      <a:pt x="1796" y="901"/>
                      <a:pt x="1785" y="887"/>
                    </a:cubicBezTo>
                    <a:cubicBezTo>
                      <a:pt x="1710" y="787"/>
                      <a:pt x="1710" y="787"/>
                      <a:pt x="1710" y="787"/>
                    </a:cubicBezTo>
                    <a:cubicBezTo>
                      <a:pt x="1702" y="776"/>
                      <a:pt x="1701" y="762"/>
                      <a:pt x="1708" y="751"/>
                    </a:cubicBezTo>
                    <a:cubicBezTo>
                      <a:pt x="1714" y="740"/>
                      <a:pt x="1727" y="734"/>
                      <a:pt x="1740" y="736"/>
                    </a:cubicBezTo>
                    <a:cubicBezTo>
                      <a:pt x="1864" y="754"/>
                      <a:pt x="1864" y="754"/>
                      <a:pt x="1864" y="754"/>
                    </a:cubicBezTo>
                    <a:cubicBezTo>
                      <a:pt x="1882" y="756"/>
                      <a:pt x="1898" y="744"/>
                      <a:pt x="1901" y="726"/>
                    </a:cubicBezTo>
                    <a:cubicBezTo>
                      <a:pt x="1901" y="726"/>
                      <a:pt x="1901" y="726"/>
                      <a:pt x="1901" y="726"/>
                    </a:cubicBezTo>
                    <a:cubicBezTo>
                      <a:pt x="1928" y="536"/>
                      <a:pt x="1928" y="536"/>
                      <a:pt x="1928" y="536"/>
                    </a:cubicBezTo>
                    <a:cubicBezTo>
                      <a:pt x="1930" y="519"/>
                      <a:pt x="1918" y="503"/>
                      <a:pt x="1901" y="500"/>
                    </a:cubicBezTo>
                    <a:cubicBezTo>
                      <a:pt x="1901" y="500"/>
                      <a:pt x="1901" y="500"/>
                      <a:pt x="1901" y="500"/>
                    </a:cubicBezTo>
                    <a:close/>
                    <a:moveTo>
                      <a:pt x="417" y="994"/>
                    </a:moveTo>
                    <a:cubicBezTo>
                      <a:pt x="446" y="1057"/>
                      <a:pt x="486" y="1115"/>
                      <a:pt x="536" y="1165"/>
                    </a:cubicBezTo>
                    <a:cubicBezTo>
                      <a:pt x="512" y="1231"/>
                      <a:pt x="438" y="1266"/>
                      <a:pt x="372" y="1242"/>
                    </a:cubicBezTo>
                    <a:cubicBezTo>
                      <a:pt x="306" y="1218"/>
                      <a:pt x="271" y="1145"/>
                      <a:pt x="295" y="1079"/>
                    </a:cubicBezTo>
                    <a:cubicBezTo>
                      <a:pt x="313" y="1028"/>
                      <a:pt x="362" y="994"/>
                      <a:pt x="416" y="994"/>
                    </a:cubicBezTo>
                    <a:cubicBezTo>
                      <a:pt x="416" y="994"/>
                      <a:pt x="416" y="994"/>
                      <a:pt x="417" y="994"/>
                    </a:cubicBezTo>
                    <a:close/>
                    <a:moveTo>
                      <a:pt x="1032" y="1858"/>
                    </a:moveTo>
                    <a:cubicBezTo>
                      <a:pt x="904" y="1858"/>
                      <a:pt x="904" y="1858"/>
                      <a:pt x="904" y="1858"/>
                    </a:cubicBezTo>
                    <a:cubicBezTo>
                      <a:pt x="869" y="1858"/>
                      <a:pt x="840" y="1829"/>
                      <a:pt x="840" y="1794"/>
                    </a:cubicBezTo>
                    <a:cubicBezTo>
                      <a:pt x="840" y="1762"/>
                      <a:pt x="840" y="1762"/>
                      <a:pt x="840" y="1762"/>
                    </a:cubicBezTo>
                    <a:cubicBezTo>
                      <a:pt x="1096" y="1762"/>
                      <a:pt x="1096" y="1762"/>
                      <a:pt x="1096" y="1762"/>
                    </a:cubicBezTo>
                    <a:cubicBezTo>
                      <a:pt x="1096" y="1794"/>
                      <a:pt x="1096" y="1794"/>
                      <a:pt x="1096" y="1794"/>
                    </a:cubicBezTo>
                    <a:cubicBezTo>
                      <a:pt x="1096" y="1829"/>
                      <a:pt x="1067" y="1858"/>
                      <a:pt x="1032" y="1858"/>
                    </a:cubicBezTo>
                    <a:close/>
                    <a:moveTo>
                      <a:pt x="1096" y="1634"/>
                    </a:moveTo>
                    <a:cubicBezTo>
                      <a:pt x="1096" y="1698"/>
                      <a:pt x="1096" y="1698"/>
                      <a:pt x="1096" y="1698"/>
                    </a:cubicBezTo>
                    <a:cubicBezTo>
                      <a:pt x="840" y="1698"/>
                      <a:pt x="840" y="1698"/>
                      <a:pt x="840" y="1698"/>
                    </a:cubicBezTo>
                    <a:cubicBezTo>
                      <a:pt x="840" y="1634"/>
                      <a:pt x="840" y="1634"/>
                      <a:pt x="840" y="1634"/>
                    </a:cubicBezTo>
                    <a:lnTo>
                      <a:pt x="1096" y="1634"/>
                    </a:lnTo>
                    <a:close/>
                    <a:moveTo>
                      <a:pt x="704" y="1332"/>
                    </a:moveTo>
                    <a:cubicBezTo>
                      <a:pt x="636" y="1400"/>
                      <a:pt x="636" y="1400"/>
                      <a:pt x="636" y="1400"/>
                    </a:cubicBezTo>
                    <a:cubicBezTo>
                      <a:pt x="569" y="1355"/>
                      <a:pt x="569" y="1355"/>
                      <a:pt x="569" y="1355"/>
                    </a:cubicBezTo>
                    <a:cubicBezTo>
                      <a:pt x="540" y="1335"/>
                      <a:pt x="500" y="1342"/>
                      <a:pt x="480" y="1371"/>
                    </a:cubicBezTo>
                    <a:cubicBezTo>
                      <a:pt x="475" y="1378"/>
                      <a:pt x="472" y="1386"/>
                      <a:pt x="470" y="1394"/>
                    </a:cubicBezTo>
                    <a:cubicBezTo>
                      <a:pt x="454" y="1474"/>
                      <a:pt x="454" y="1474"/>
                      <a:pt x="454" y="1474"/>
                    </a:cubicBezTo>
                    <a:cubicBezTo>
                      <a:pt x="378" y="1474"/>
                      <a:pt x="378" y="1474"/>
                      <a:pt x="378" y="1474"/>
                    </a:cubicBezTo>
                    <a:cubicBezTo>
                      <a:pt x="361" y="1394"/>
                      <a:pt x="361" y="1394"/>
                      <a:pt x="361" y="1394"/>
                    </a:cubicBezTo>
                    <a:cubicBezTo>
                      <a:pt x="353" y="1360"/>
                      <a:pt x="320" y="1337"/>
                      <a:pt x="285" y="1345"/>
                    </a:cubicBezTo>
                    <a:cubicBezTo>
                      <a:pt x="277" y="1347"/>
                      <a:pt x="269" y="1350"/>
                      <a:pt x="262" y="1355"/>
                    </a:cubicBezTo>
                    <a:cubicBezTo>
                      <a:pt x="195" y="1400"/>
                      <a:pt x="195" y="1400"/>
                      <a:pt x="195" y="1400"/>
                    </a:cubicBezTo>
                    <a:cubicBezTo>
                      <a:pt x="137" y="1342"/>
                      <a:pt x="137" y="1342"/>
                      <a:pt x="137" y="1342"/>
                    </a:cubicBezTo>
                    <a:cubicBezTo>
                      <a:pt x="183" y="1276"/>
                      <a:pt x="183" y="1276"/>
                      <a:pt x="183" y="1276"/>
                    </a:cubicBezTo>
                    <a:cubicBezTo>
                      <a:pt x="203" y="1247"/>
                      <a:pt x="196" y="1207"/>
                      <a:pt x="166" y="1187"/>
                    </a:cubicBezTo>
                    <a:cubicBezTo>
                      <a:pt x="160" y="1182"/>
                      <a:pt x="152" y="1179"/>
                      <a:pt x="143" y="1177"/>
                    </a:cubicBezTo>
                    <a:cubicBezTo>
                      <a:pt x="64" y="1160"/>
                      <a:pt x="64" y="1160"/>
                      <a:pt x="64" y="1160"/>
                    </a:cubicBezTo>
                    <a:cubicBezTo>
                      <a:pt x="64" y="1084"/>
                      <a:pt x="64" y="1084"/>
                      <a:pt x="64" y="1084"/>
                    </a:cubicBezTo>
                    <a:cubicBezTo>
                      <a:pt x="143" y="1067"/>
                      <a:pt x="143" y="1067"/>
                      <a:pt x="143" y="1067"/>
                    </a:cubicBezTo>
                    <a:cubicBezTo>
                      <a:pt x="178" y="1060"/>
                      <a:pt x="200" y="1026"/>
                      <a:pt x="193" y="991"/>
                    </a:cubicBezTo>
                    <a:cubicBezTo>
                      <a:pt x="191" y="983"/>
                      <a:pt x="188" y="975"/>
                      <a:pt x="183" y="968"/>
                    </a:cubicBezTo>
                    <a:cubicBezTo>
                      <a:pt x="137" y="902"/>
                      <a:pt x="137" y="902"/>
                      <a:pt x="137" y="902"/>
                    </a:cubicBezTo>
                    <a:cubicBezTo>
                      <a:pt x="195" y="844"/>
                      <a:pt x="195" y="844"/>
                      <a:pt x="195" y="844"/>
                    </a:cubicBezTo>
                    <a:cubicBezTo>
                      <a:pt x="262" y="889"/>
                      <a:pt x="262" y="889"/>
                      <a:pt x="262" y="889"/>
                    </a:cubicBezTo>
                    <a:cubicBezTo>
                      <a:pt x="291" y="909"/>
                      <a:pt x="331" y="902"/>
                      <a:pt x="351" y="873"/>
                    </a:cubicBezTo>
                    <a:cubicBezTo>
                      <a:pt x="356" y="866"/>
                      <a:pt x="359" y="858"/>
                      <a:pt x="361" y="850"/>
                    </a:cubicBezTo>
                    <a:cubicBezTo>
                      <a:pt x="366" y="823"/>
                      <a:pt x="366" y="823"/>
                      <a:pt x="366" y="823"/>
                    </a:cubicBezTo>
                    <a:cubicBezTo>
                      <a:pt x="371" y="860"/>
                      <a:pt x="380" y="896"/>
                      <a:pt x="392" y="932"/>
                    </a:cubicBezTo>
                    <a:cubicBezTo>
                      <a:pt x="286" y="944"/>
                      <a:pt x="211" y="1040"/>
                      <a:pt x="224" y="1145"/>
                    </a:cubicBezTo>
                    <a:cubicBezTo>
                      <a:pt x="236" y="1250"/>
                      <a:pt x="332" y="1326"/>
                      <a:pt x="437" y="1313"/>
                    </a:cubicBezTo>
                    <a:cubicBezTo>
                      <a:pt x="501" y="1306"/>
                      <a:pt x="556" y="1267"/>
                      <a:pt x="585" y="1210"/>
                    </a:cubicBezTo>
                    <a:cubicBezTo>
                      <a:pt x="603" y="1224"/>
                      <a:pt x="621" y="1238"/>
                      <a:pt x="640" y="1250"/>
                    </a:cubicBezTo>
                    <a:cubicBezTo>
                      <a:pt x="670" y="1269"/>
                      <a:pt x="693" y="1298"/>
                      <a:pt x="704" y="1332"/>
                    </a:cubicBezTo>
                    <a:close/>
                    <a:moveTo>
                      <a:pt x="1842" y="686"/>
                    </a:moveTo>
                    <a:cubicBezTo>
                      <a:pt x="1749" y="672"/>
                      <a:pt x="1749" y="672"/>
                      <a:pt x="1749" y="672"/>
                    </a:cubicBezTo>
                    <a:cubicBezTo>
                      <a:pt x="1696" y="665"/>
                      <a:pt x="1648" y="701"/>
                      <a:pt x="1640" y="754"/>
                    </a:cubicBezTo>
                    <a:cubicBezTo>
                      <a:pt x="1637" y="779"/>
                      <a:pt x="1643" y="805"/>
                      <a:pt x="1658" y="825"/>
                    </a:cubicBezTo>
                    <a:cubicBezTo>
                      <a:pt x="1715" y="900"/>
                      <a:pt x="1715" y="900"/>
                      <a:pt x="1715" y="900"/>
                    </a:cubicBezTo>
                    <a:cubicBezTo>
                      <a:pt x="1612" y="977"/>
                      <a:pt x="1612" y="977"/>
                      <a:pt x="1612" y="977"/>
                    </a:cubicBezTo>
                    <a:cubicBezTo>
                      <a:pt x="1556" y="902"/>
                      <a:pt x="1556" y="902"/>
                      <a:pt x="1556" y="902"/>
                    </a:cubicBezTo>
                    <a:cubicBezTo>
                      <a:pt x="1524" y="859"/>
                      <a:pt x="1464" y="851"/>
                      <a:pt x="1422" y="883"/>
                    </a:cubicBezTo>
                    <a:cubicBezTo>
                      <a:pt x="1401" y="898"/>
                      <a:pt x="1388" y="921"/>
                      <a:pt x="1384" y="946"/>
                    </a:cubicBezTo>
                    <a:cubicBezTo>
                      <a:pt x="1371" y="1039"/>
                      <a:pt x="1371" y="1039"/>
                      <a:pt x="1371" y="1039"/>
                    </a:cubicBezTo>
                    <a:cubicBezTo>
                      <a:pt x="1245" y="1021"/>
                      <a:pt x="1245" y="1021"/>
                      <a:pt x="1245" y="1021"/>
                    </a:cubicBezTo>
                    <a:cubicBezTo>
                      <a:pt x="1258" y="928"/>
                      <a:pt x="1258" y="928"/>
                      <a:pt x="1258" y="928"/>
                    </a:cubicBezTo>
                    <a:cubicBezTo>
                      <a:pt x="1265" y="875"/>
                      <a:pt x="1229" y="827"/>
                      <a:pt x="1176" y="819"/>
                    </a:cubicBezTo>
                    <a:cubicBezTo>
                      <a:pt x="1151" y="816"/>
                      <a:pt x="1125" y="822"/>
                      <a:pt x="1105" y="837"/>
                    </a:cubicBezTo>
                    <a:cubicBezTo>
                      <a:pt x="1030" y="894"/>
                      <a:pt x="1030" y="894"/>
                      <a:pt x="1030" y="894"/>
                    </a:cubicBezTo>
                    <a:cubicBezTo>
                      <a:pt x="953" y="791"/>
                      <a:pt x="953" y="791"/>
                      <a:pt x="953" y="791"/>
                    </a:cubicBezTo>
                    <a:cubicBezTo>
                      <a:pt x="1028" y="735"/>
                      <a:pt x="1028" y="735"/>
                      <a:pt x="1028" y="735"/>
                    </a:cubicBezTo>
                    <a:cubicBezTo>
                      <a:pt x="1071" y="703"/>
                      <a:pt x="1079" y="643"/>
                      <a:pt x="1048" y="601"/>
                    </a:cubicBezTo>
                    <a:cubicBezTo>
                      <a:pt x="1032" y="580"/>
                      <a:pt x="1009" y="567"/>
                      <a:pt x="984" y="563"/>
                    </a:cubicBezTo>
                    <a:cubicBezTo>
                      <a:pt x="891" y="550"/>
                      <a:pt x="891" y="550"/>
                      <a:pt x="891" y="550"/>
                    </a:cubicBezTo>
                    <a:cubicBezTo>
                      <a:pt x="910" y="423"/>
                      <a:pt x="910" y="423"/>
                      <a:pt x="910" y="423"/>
                    </a:cubicBezTo>
                    <a:cubicBezTo>
                      <a:pt x="1002" y="437"/>
                      <a:pt x="1002" y="437"/>
                      <a:pt x="1002" y="437"/>
                    </a:cubicBezTo>
                    <a:cubicBezTo>
                      <a:pt x="1055" y="444"/>
                      <a:pt x="1104" y="408"/>
                      <a:pt x="1111" y="355"/>
                    </a:cubicBezTo>
                    <a:cubicBezTo>
                      <a:pt x="1115" y="330"/>
                      <a:pt x="1108" y="304"/>
                      <a:pt x="1093" y="284"/>
                    </a:cubicBezTo>
                    <a:cubicBezTo>
                      <a:pt x="1036" y="209"/>
                      <a:pt x="1036" y="209"/>
                      <a:pt x="1036" y="209"/>
                    </a:cubicBezTo>
                    <a:cubicBezTo>
                      <a:pt x="1139" y="132"/>
                      <a:pt x="1139" y="132"/>
                      <a:pt x="1139" y="132"/>
                    </a:cubicBezTo>
                    <a:cubicBezTo>
                      <a:pt x="1195" y="207"/>
                      <a:pt x="1195" y="207"/>
                      <a:pt x="1195" y="207"/>
                    </a:cubicBezTo>
                    <a:cubicBezTo>
                      <a:pt x="1227" y="249"/>
                      <a:pt x="1287" y="258"/>
                      <a:pt x="1329" y="226"/>
                    </a:cubicBezTo>
                    <a:cubicBezTo>
                      <a:pt x="1350" y="211"/>
                      <a:pt x="1363" y="188"/>
                      <a:pt x="1367" y="163"/>
                    </a:cubicBezTo>
                    <a:cubicBezTo>
                      <a:pt x="1380" y="70"/>
                      <a:pt x="1380" y="70"/>
                      <a:pt x="1380" y="70"/>
                    </a:cubicBezTo>
                    <a:cubicBezTo>
                      <a:pt x="1507" y="88"/>
                      <a:pt x="1507" y="88"/>
                      <a:pt x="1507" y="88"/>
                    </a:cubicBezTo>
                    <a:cubicBezTo>
                      <a:pt x="1494" y="181"/>
                      <a:pt x="1494" y="181"/>
                      <a:pt x="1494" y="181"/>
                    </a:cubicBezTo>
                    <a:cubicBezTo>
                      <a:pt x="1486" y="234"/>
                      <a:pt x="1523" y="282"/>
                      <a:pt x="1575" y="290"/>
                    </a:cubicBezTo>
                    <a:cubicBezTo>
                      <a:pt x="1600" y="293"/>
                      <a:pt x="1626" y="287"/>
                      <a:pt x="1646" y="271"/>
                    </a:cubicBezTo>
                    <a:cubicBezTo>
                      <a:pt x="1721" y="215"/>
                      <a:pt x="1721" y="215"/>
                      <a:pt x="1721" y="215"/>
                    </a:cubicBezTo>
                    <a:cubicBezTo>
                      <a:pt x="1798" y="318"/>
                      <a:pt x="1798" y="318"/>
                      <a:pt x="1798" y="318"/>
                    </a:cubicBezTo>
                    <a:cubicBezTo>
                      <a:pt x="1723" y="374"/>
                      <a:pt x="1723" y="374"/>
                      <a:pt x="1723" y="374"/>
                    </a:cubicBezTo>
                    <a:cubicBezTo>
                      <a:pt x="1681" y="406"/>
                      <a:pt x="1672" y="466"/>
                      <a:pt x="1704" y="508"/>
                    </a:cubicBezTo>
                    <a:cubicBezTo>
                      <a:pt x="1719" y="529"/>
                      <a:pt x="1742" y="542"/>
                      <a:pt x="1767" y="546"/>
                    </a:cubicBezTo>
                    <a:cubicBezTo>
                      <a:pt x="1860" y="559"/>
                      <a:pt x="1860" y="559"/>
                      <a:pt x="1860" y="559"/>
                    </a:cubicBezTo>
                    <a:lnTo>
                      <a:pt x="1842" y="6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0C94ADFA-D120-6483-C006-0C6F4708CB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53678" y="2399168"/>
                <a:ext cx="143068" cy="143068"/>
              </a:xfrm>
              <a:custGeom>
                <a:avLst/>
                <a:gdLst>
                  <a:gd name="T0" fmla="*/ 256 w 512"/>
                  <a:gd name="T1" fmla="*/ 0 h 512"/>
                  <a:gd name="T2" fmla="*/ 0 w 512"/>
                  <a:gd name="T3" fmla="*/ 256 h 512"/>
                  <a:gd name="T4" fmla="*/ 256 w 512"/>
                  <a:gd name="T5" fmla="*/ 512 h 512"/>
                  <a:gd name="T6" fmla="*/ 512 w 512"/>
                  <a:gd name="T7" fmla="*/ 256 h 512"/>
                  <a:gd name="T8" fmla="*/ 256 w 512"/>
                  <a:gd name="T9" fmla="*/ 0 h 512"/>
                  <a:gd name="T10" fmla="*/ 256 w 512"/>
                  <a:gd name="T11" fmla="*/ 448 h 512"/>
                  <a:gd name="T12" fmla="*/ 64 w 512"/>
                  <a:gd name="T13" fmla="*/ 256 h 512"/>
                  <a:gd name="T14" fmla="*/ 256 w 512"/>
                  <a:gd name="T15" fmla="*/ 64 h 512"/>
                  <a:gd name="T16" fmla="*/ 448 w 512"/>
                  <a:gd name="T17" fmla="*/ 256 h 512"/>
                  <a:gd name="T18" fmla="*/ 256 w 512"/>
                  <a:gd name="T19" fmla="*/ 448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0"/>
                    </a:moveTo>
                    <a:cubicBezTo>
                      <a:pt x="114" y="0"/>
                      <a:pt x="0" y="115"/>
                      <a:pt x="0" y="256"/>
                    </a:cubicBezTo>
                    <a:cubicBezTo>
                      <a:pt x="0" y="398"/>
                      <a:pt x="114" y="512"/>
                      <a:pt x="256" y="512"/>
                    </a:cubicBezTo>
                    <a:cubicBezTo>
                      <a:pt x="397" y="512"/>
                      <a:pt x="512" y="398"/>
                      <a:pt x="512" y="256"/>
                    </a:cubicBezTo>
                    <a:cubicBezTo>
                      <a:pt x="511" y="115"/>
                      <a:pt x="397" y="1"/>
                      <a:pt x="256" y="0"/>
                    </a:cubicBezTo>
                    <a:close/>
                    <a:moveTo>
                      <a:pt x="256" y="448"/>
                    </a:moveTo>
                    <a:cubicBezTo>
                      <a:pt x="150" y="448"/>
                      <a:pt x="64" y="362"/>
                      <a:pt x="64" y="256"/>
                    </a:cubicBezTo>
                    <a:cubicBezTo>
                      <a:pt x="64" y="150"/>
                      <a:pt x="150" y="64"/>
                      <a:pt x="256" y="64"/>
                    </a:cubicBezTo>
                    <a:cubicBezTo>
                      <a:pt x="362" y="64"/>
                      <a:pt x="448" y="150"/>
                      <a:pt x="448" y="256"/>
                    </a:cubicBezTo>
                    <a:cubicBezTo>
                      <a:pt x="447" y="362"/>
                      <a:pt x="362" y="448"/>
                      <a:pt x="256" y="4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7">
                <a:extLst>
                  <a:ext uri="{FF2B5EF4-FFF2-40B4-BE49-F238E27FC236}">
                    <a16:creationId xmlns:a16="http://schemas.microsoft.com/office/drawing/2014/main" id="{EB00F71B-6007-7169-0D63-31AA6B8A2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2582" y="2709149"/>
                <a:ext cx="18167" cy="272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61066141-C5A1-986B-3133-FAF8E339D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9733" y="2416200"/>
                <a:ext cx="151016" cy="274781"/>
              </a:xfrm>
              <a:custGeom>
                <a:avLst/>
                <a:gdLst>
                  <a:gd name="T0" fmla="*/ 371 w 543"/>
                  <a:gd name="T1" fmla="*/ 737 h 987"/>
                  <a:gd name="T2" fmla="*/ 153 w 543"/>
                  <a:gd name="T3" fmla="*/ 239 h 987"/>
                  <a:gd name="T4" fmla="*/ 306 w 543"/>
                  <a:gd name="T5" fmla="*/ 54 h 987"/>
                  <a:gd name="T6" fmla="*/ 272 w 543"/>
                  <a:gd name="T7" fmla="*/ 0 h 987"/>
                  <a:gd name="T8" fmla="*/ 132 w 543"/>
                  <a:gd name="T9" fmla="*/ 618 h 987"/>
                  <a:gd name="T10" fmla="*/ 348 w 543"/>
                  <a:gd name="T11" fmla="*/ 796 h 987"/>
                  <a:gd name="T12" fmla="*/ 479 w 543"/>
                  <a:gd name="T13" fmla="*/ 987 h 987"/>
                  <a:gd name="T14" fmla="*/ 543 w 543"/>
                  <a:gd name="T15" fmla="*/ 987 h 987"/>
                  <a:gd name="T16" fmla="*/ 371 w 543"/>
                  <a:gd name="T17" fmla="*/ 737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3" h="987">
                    <a:moveTo>
                      <a:pt x="371" y="737"/>
                    </a:moveTo>
                    <a:cubicBezTo>
                      <a:pt x="173" y="660"/>
                      <a:pt x="76" y="437"/>
                      <a:pt x="153" y="239"/>
                    </a:cubicBezTo>
                    <a:cubicBezTo>
                      <a:pt x="183" y="163"/>
                      <a:pt x="237" y="98"/>
                      <a:pt x="306" y="54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63" y="132"/>
                      <a:pt x="0" y="408"/>
                      <a:pt x="132" y="618"/>
                    </a:cubicBezTo>
                    <a:cubicBezTo>
                      <a:pt x="183" y="699"/>
                      <a:pt x="259" y="761"/>
                      <a:pt x="348" y="796"/>
                    </a:cubicBezTo>
                    <a:cubicBezTo>
                      <a:pt x="427" y="827"/>
                      <a:pt x="479" y="902"/>
                      <a:pt x="479" y="987"/>
                    </a:cubicBezTo>
                    <a:cubicBezTo>
                      <a:pt x="543" y="987"/>
                      <a:pt x="543" y="987"/>
                      <a:pt x="543" y="987"/>
                    </a:cubicBezTo>
                    <a:cubicBezTo>
                      <a:pt x="543" y="876"/>
                      <a:pt x="475" y="776"/>
                      <a:pt x="371" y="7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ectangle 9">
                <a:extLst>
                  <a:ext uri="{FF2B5EF4-FFF2-40B4-BE49-F238E27FC236}">
                    <a16:creationId xmlns:a16="http://schemas.microsoft.com/office/drawing/2014/main" id="{6CBAFB42-8090-49D1-6138-95D65186F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0849" y="2646699"/>
                <a:ext cx="62450" cy="181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1785C7C-B5EB-9499-01A2-5272EEA7AE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6088" y="2693253"/>
                <a:ext cx="64721" cy="59044"/>
              </a:xfrm>
              <a:custGeom>
                <a:avLst/>
                <a:gdLst>
                  <a:gd name="T0" fmla="*/ 0 w 57"/>
                  <a:gd name="T1" fmla="*/ 12 h 52"/>
                  <a:gd name="T2" fmla="*/ 10 w 57"/>
                  <a:gd name="T3" fmla="*/ 0 h 52"/>
                  <a:gd name="T4" fmla="*/ 57 w 57"/>
                  <a:gd name="T5" fmla="*/ 39 h 52"/>
                  <a:gd name="T6" fmla="*/ 47 w 57"/>
                  <a:gd name="T7" fmla="*/ 52 h 52"/>
                  <a:gd name="T8" fmla="*/ 0 w 57"/>
                  <a:gd name="T9" fmla="*/ 1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2">
                    <a:moveTo>
                      <a:pt x="0" y="12"/>
                    </a:moveTo>
                    <a:lnTo>
                      <a:pt x="10" y="0"/>
                    </a:lnTo>
                    <a:lnTo>
                      <a:pt x="57" y="39"/>
                    </a:lnTo>
                    <a:lnTo>
                      <a:pt x="47" y="5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Rectangle 11">
                <a:extLst>
                  <a:ext uri="{FF2B5EF4-FFF2-40B4-BE49-F238E27FC236}">
                    <a16:creationId xmlns:a16="http://schemas.microsoft.com/office/drawing/2014/main" id="{FD5ABCA1-751C-F221-360A-72E7467CD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7483" y="2718233"/>
                <a:ext cx="18167" cy="6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E2062CE0-EE9B-D659-A502-B8519DBEE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1646" y="2450264"/>
                <a:ext cx="74940" cy="35199"/>
              </a:xfrm>
              <a:custGeom>
                <a:avLst/>
                <a:gdLst>
                  <a:gd name="T0" fmla="*/ 0 w 66"/>
                  <a:gd name="T1" fmla="*/ 16 h 31"/>
                  <a:gd name="T2" fmla="*/ 62 w 66"/>
                  <a:gd name="T3" fmla="*/ 0 h 31"/>
                  <a:gd name="T4" fmla="*/ 66 w 66"/>
                  <a:gd name="T5" fmla="*/ 15 h 31"/>
                  <a:gd name="T6" fmla="*/ 3 w 66"/>
                  <a:gd name="T7" fmla="*/ 31 h 31"/>
                  <a:gd name="T8" fmla="*/ 0 w 66"/>
                  <a:gd name="T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31">
                    <a:moveTo>
                      <a:pt x="0" y="16"/>
                    </a:moveTo>
                    <a:lnTo>
                      <a:pt x="62" y="0"/>
                    </a:lnTo>
                    <a:lnTo>
                      <a:pt x="66" y="15"/>
                    </a:lnTo>
                    <a:lnTo>
                      <a:pt x="3" y="31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13">
                <a:extLst>
                  <a:ext uri="{FF2B5EF4-FFF2-40B4-BE49-F238E27FC236}">
                    <a16:creationId xmlns:a16="http://schemas.microsoft.com/office/drawing/2014/main" id="{D31C6DCE-82E1-D54B-193B-F1A9CD8B9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6407" y="2362834"/>
                <a:ext cx="72669" cy="59044"/>
              </a:xfrm>
              <a:custGeom>
                <a:avLst/>
                <a:gdLst>
                  <a:gd name="T0" fmla="*/ 0 w 64"/>
                  <a:gd name="T1" fmla="*/ 13 h 52"/>
                  <a:gd name="T2" fmla="*/ 9 w 64"/>
                  <a:gd name="T3" fmla="*/ 0 h 52"/>
                  <a:gd name="T4" fmla="*/ 64 w 64"/>
                  <a:gd name="T5" fmla="*/ 39 h 52"/>
                  <a:gd name="T6" fmla="*/ 54 w 64"/>
                  <a:gd name="T7" fmla="*/ 52 h 52"/>
                  <a:gd name="T8" fmla="*/ 0 w 64"/>
                  <a:gd name="T9" fmla="*/ 1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2">
                    <a:moveTo>
                      <a:pt x="0" y="13"/>
                    </a:moveTo>
                    <a:lnTo>
                      <a:pt x="9" y="0"/>
                    </a:lnTo>
                    <a:lnTo>
                      <a:pt x="64" y="39"/>
                    </a:lnTo>
                    <a:lnTo>
                      <a:pt x="54" y="52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reeform 14">
                <a:extLst>
                  <a:ext uri="{FF2B5EF4-FFF2-40B4-BE49-F238E27FC236}">
                    <a16:creationId xmlns:a16="http://schemas.microsoft.com/office/drawing/2014/main" id="{27368CC3-0EA9-8546-EF58-73C7BFDBA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482" y="2314009"/>
                <a:ext cx="35199" cy="76076"/>
              </a:xfrm>
              <a:custGeom>
                <a:avLst/>
                <a:gdLst>
                  <a:gd name="T0" fmla="*/ 0 w 31"/>
                  <a:gd name="T1" fmla="*/ 4 h 67"/>
                  <a:gd name="T2" fmla="*/ 15 w 31"/>
                  <a:gd name="T3" fmla="*/ 0 h 67"/>
                  <a:gd name="T4" fmla="*/ 31 w 31"/>
                  <a:gd name="T5" fmla="*/ 63 h 67"/>
                  <a:gd name="T6" fmla="*/ 16 w 31"/>
                  <a:gd name="T7" fmla="*/ 67 h 67"/>
                  <a:gd name="T8" fmla="*/ 0 w 31"/>
                  <a:gd name="T9" fmla="*/ 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67">
                    <a:moveTo>
                      <a:pt x="0" y="4"/>
                    </a:moveTo>
                    <a:lnTo>
                      <a:pt x="15" y="0"/>
                    </a:lnTo>
                    <a:lnTo>
                      <a:pt x="31" y="63"/>
                    </a:lnTo>
                    <a:lnTo>
                      <a:pt x="16" y="67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B394DAA-A626-DA45-EC45-9F5D105FE437}"/>
                </a:ext>
              </a:extLst>
            </p:cNvPr>
            <p:cNvSpPr/>
            <p:nvPr/>
          </p:nvSpPr>
          <p:spPr>
            <a:xfrm>
              <a:off x="1099993" y="3274699"/>
              <a:ext cx="3229193" cy="341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417"/>
                </a:spcBef>
              </a:pPr>
              <a:endParaRPr lang="pt-BR" dirty="0">
                <a:solidFill>
                  <a:schemeClr val="bg1"/>
                </a:solidFill>
                <a:latin typeface="KoHo" panose="00000500000000000000" pitchFamily="2" charset="-34"/>
                <a:cs typeface="KoHo" panose="00000500000000000000" pitchFamily="2" charset="-34"/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AF32C832-A851-3827-5B13-86BA30C08F7C}"/>
                </a:ext>
              </a:extLst>
            </p:cNvPr>
            <p:cNvSpPr/>
            <p:nvPr/>
          </p:nvSpPr>
          <p:spPr>
            <a:xfrm>
              <a:off x="1160344" y="3651036"/>
              <a:ext cx="3229193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417"/>
                </a:spcBef>
              </a:pPr>
              <a:r>
                <a:rPr lang="pt-BR" sz="1600" dirty="0">
                  <a:solidFill>
                    <a:schemeClr val="bg1"/>
                  </a:solidFill>
                  <a:latin typeface="KoHo Bold" panose="00000800000000000000" pitchFamily="2" charset="-34"/>
                  <a:cs typeface="KoHo Bold" panose="00000800000000000000" pitchFamily="2" charset="-34"/>
                </a:rPr>
                <a:t>Entendemos o problema</a:t>
              </a:r>
              <a:r>
                <a:rPr lang="pt-BR" sz="1600" b="1" dirty="0">
                  <a:solidFill>
                    <a:schemeClr val="bg1"/>
                  </a:solidFill>
                  <a:latin typeface="KoHo SemiBold" panose="00000700000000000000" pitchFamily="2" charset="-34"/>
                  <a:cs typeface="KoHo SemiBold" panose="00000700000000000000" pitchFamily="2" charset="-34"/>
                </a:rPr>
                <a:t>,  </a:t>
              </a:r>
              <a:r>
                <a:rPr lang="pt-BR" sz="1600" dirty="0">
                  <a:solidFill>
                    <a:schemeClr val="bg1"/>
                  </a:solidFill>
                  <a:latin typeface="KoHo" panose="00000500000000000000" pitchFamily="2" charset="-34"/>
                  <a:cs typeface="KoHo" panose="00000500000000000000" pitchFamily="2" charset="-34"/>
                </a:rPr>
                <a:t>analisamos os riscos e elaboramos a solução </a:t>
              </a:r>
              <a:r>
                <a:rPr lang="pt-BR" sz="1600" dirty="0">
                  <a:solidFill>
                    <a:schemeClr val="bg1"/>
                  </a:solidFill>
                  <a:latin typeface="KoHo Bold" panose="00000800000000000000" pitchFamily="2" charset="-34"/>
                  <a:cs typeface="KoHo Bold" panose="00000800000000000000" pitchFamily="2" charset="-34"/>
                </a:rPr>
                <a:t>customizada</a:t>
              </a:r>
              <a:r>
                <a:rPr lang="pt-BR" sz="1600" dirty="0">
                  <a:solidFill>
                    <a:schemeClr val="bg1"/>
                  </a:solidFill>
                  <a:latin typeface="KoHo" panose="00000500000000000000" pitchFamily="2" charset="-34"/>
                  <a:cs typeface="KoHo" panose="00000500000000000000" pitchFamily="2" charset="-34"/>
                </a:rPr>
                <a:t> para cada cliente.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1A01BFD-18EC-4FA2-79ED-4D8178755F8E}"/>
              </a:ext>
            </a:extLst>
          </p:cNvPr>
          <p:cNvGrpSpPr/>
          <p:nvPr/>
        </p:nvGrpSpPr>
        <p:grpSpPr>
          <a:xfrm>
            <a:off x="4563105" y="2869187"/>
            <a:ext cx="2891603" cy="1879052"/>
            <a:chOff x="4563105" y="2553811"/>
            <a:chExt cx="2891603" cy="1879052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D2F3CF9E-70D8-784E-20FA-CB39DBB844FB}"/>
                </a:ext>
              </a:extLst>
            </p:cNvPr>
            <p:cNvSpPr/>
            <p:nvPr/>
          </p:nvSpPr>
          <p:spPr>
            <a:xfrm>
              <a:off x="4706343" y="3177279"/>
              <a:ext cx="2677245" cy="341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417"/>
                </a:spcBef>
              </a:pPr>
              <a:r>
                <a:rPr lang="pt-BR" dirty="0">
                  <a:solidFill>
                    <a:schemeClr val="bg1"/>
                  </a:solidFill>
                  <a:latin typeface="KoHo SemiBold" panose="00000700000000000000" pitchFamily="2" charset="-34"/>
                  <a:cs typeface="KoHo SemiBold" panose="00000700000000000000" pitchFamily="2" charset="-34"/>
                </a:rPr>
                <a:t>IMPLANTAÇÃO</a:t>
              </a:r>
            </a:p>
          </p:txBody>
        </p: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7841AC84-1137-8DEB-4119-B427F85D9804}"/>
                </a:ext>
              </a:extLst>
            </p:cNvPr>
            <p:cNvGrpSpPr/>
            <p:nvPr/>
          </p:nvGrpSpPr>
          <p:grpSpPr>
            <a:xfrm>
              <a:off x="5769281" y="2553811"/>
              <a:ext cx="496013" cy="497116"/>
              <a:chOff x="5990259" y="2439131"/>
              <a:chExt cx="496013" cy="497116"/>
            </a:xfrm>
          </p:grpSpPr>
          <p:sp>
            <p:nvSpPr>
              <p:cNvPr id="28" name="Freeform 18">
                <a:extLst>
                  <a:ext uri="{FF2B5EF4-FFF2-40B4-BE49-F238E27FC236}">
                    <a16:creationId xmlns:a16="http://schemas.microsoft.com/office/drawing/2014/main" id="{A7C3A7DD-15B3-6B7B-9859-56D7DB0645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90259" y="2439131"/>
                <a:ext cx="306426" cy="466253"/>
              </a:xfrm>
              <a:custGeom>
                <a:avLst/>
                <a:gdLst>
                  <a:gd name="T0" fmla="*/ 360 w 1264"/>
                  <a:gd name="T1" fmla="*/ 1584 h 1920"/>
                  <a:gd name="T2" fmla="*/ 280 w 1264"/>
                  <a:gd name="T3" fmla="*/ 1604 h 1920"/>
                  <a:gd name="T4" fmla="*/ 80 w 1264"/>
                  <a:gd name="T5" fmla="*/ 1024 h 1920"/>
                  <a:gd name="T6" fmla="*/ 1024 w 1264"/>
                  <a:gd name="T7" fmla="*/ 80 h 1920"/>
                  <a:gd name="T8" fmla="*/ 1212 w 1264"/>
                  <a:gd name="T9" fmla="*/ 99 h 1920"/>
                  <a:gd name="T10" fmla="*/ 1259 w 1264"/>
                  <a:gd name="T11" fmla="*/ 67 h 1920"/>
                  <a:gd name="T12" fmla="*/ 1228 w 1264"/>
                  <a:gd name="T13" fmla="*/ 20 h 1920"/>
                  <a:gd name="T14" fmla="*/ 1024 w 1264"/>
                  <a:gd name="T15" fmla="*/ 0 h 1920"/>
                  <a:gd name="T16" fmla="*/ 300 w 1264"/>
                  <a:gd name="T17" fmla="*/ 300 h 1920"/>
                  <a:gd name="T18" fmla="*/ 0 w 1264"/>
                  <a:gd name="T19" fmla="*/ 1024 h 1920"/>
                  <a:gd name="T20" fmla="*/ 220 w 1264"/>
                  <a:gd name="T21" fmla="*/ 1659 h 1920"/>
                  <a:gd name="T22" fmla="*/ 192 w 1264"/>
                  <a:gd name="T23" fmla="*/ 1752 h 1920"/>
                  <a:gd name="T24" fmla="*/ 241 w 1264"/>
                  <a:gd name="T25" fmla="*/ 1871 h 1920"/>
                  <a:gd name="T26" fmla="*/ 360 w 1264"/>
                  <a:gd name="T27" fmla="*/ 1920 h 1920"/>
                  <a:gd name="T28" fmla="*/ 479 w 1264"/>
                  <a:gd name="T29" fmla="*/ 1871 h 1920"/>
                  <a:gd name="T30" fmla="*/ 528 w 1264"/>
                  <a:gd name="T31" fmla="*/ 1752 h 1920"/>
                  <a:gd name="T32" fmla="*/ 479 w 1264"/>
                  <a:gd name="T33" fmla="*/ 1633 h 1920"/>
                  <a:gd name="T34" fmla="*/ 360 w 1264"/>
                  <a:gd name="T35" fmla="*/ 1584 h 1920"/>
                  <a:gd name="T36" fmla="*/ 422 w 1264"/>
                  <a:gd name="T37" fmla="*/ 1814 h 1920"/>
                  <a:gd name="T38" fmla="*/ 360 w 1264"/>
                  <a:gd name="T39" fmla="*/ 1840 h 1920"/>
                  <a:gd name="T40" fmla="*/ 298 w 1264"/>
                  <a:gd name="T41" fmla="*/ 1814 h 1920"/>
                  <a:gd name="T42" fmla="*/ 272 w 1264"/>
                  <a:gd name="T43" fmla="*/ 1752 h 1920"/>
                  <a:gd name="T44" fmla="*/ 298 w 1264"/>
                  <a:gd name="T45" fmla="*/ 1690 h 1920"/>
                  <a:gd name="T46" fmla="*/ 360 w 1264"/>
                  <a:gd name="T47" fmla="*/ 1664 h 1920"/>
                  <a:gd name="T48" fmla="*/ 422 w 1264"/>
                  <a:gd name="T49" fmla="*/ 1690 h 1920"/>
                  <a:gd name="T50" fmla="*/ 448 w 1264"/>
                  <a:gd name="T51" fmla="*/ 1752 h 1920"/>
                  <a:gd name="T52" fmla="*/ 422 w 1264"/>
                  <a:gd name="T53" fmla="*/ 1814 h 1920"/>
                  <a:gd name="T54" fmla="*/ 422 w 1264"/>
                  <a:gd name="T55" fmla="*/ 1814 h 1920"/>
                  <a:gd name="T56" fmla="*/ 422 w 1264"/>
                  <a:gd name="T57" fmla="*/ 1814 h 1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64" h="1920">
                    <a:moveTo>
                      <a:pt x="360" y="1584"/>
                    </a:moveTo>
                    <a:cubicBezTo>
                      <a:pt x="332" y="1584"/>
                      <a:pt x="304" y="1591"/>
                      <a:pt x="280" y="1604"/>
                    </a:cubicBezTo>
                    <a:cubicBezTo>
                      <a:pt x="151" y="1439"/>
                      <a:pt x="80" y="1234"/>
                      <a:pt x="80" y="1024"/>
                    </a:cubicBezTo>
                    <a:cubicBezTo>
                      <a:pt x="80" y="503"/>
                      <a:pt x="503" y="80"/>
                      <a:pt x="1024" y="80"/>
                    </a:cubicBezTo>
                    <a:cubicBezTo>
                      <a:pt x="1087" y="80"/>
                      <a:pt x="1151" y="86"/>
                      <a:pt x="1212" y="99"/>
                    </a:cubicBezTo>
                    <a:cubicBezTo>
                      <a:pt x="1234" y="103"/>
                      <a:pt x="1255" y="89"/>
                      <a:pt x="1259" y="67"/>
                    </a:cubicBezTo>
                    <a:cubicBezTo>
                      <a:pt x="1264" y="46"/>
                      <a:pt x="1250" y="25"/>
                      <a:pt x="1228" y="20"/>
                    </a:cubicBezTo>
                    <a:cubicBezTo>
                      <a:pt x="1161" y="7"/>
                      <a:pt x="1093" y="0"/>
                      <a:pt x="1024" y="0"/>
                    </a:cubicBezTo>
                    <a:cubicBezTo>
                      <a:pt x="750" y="0"/>
                      <a:pt x="493" y="107"/>
                      <a:pt x="300" y="300"/>
                    </a:cubicBezTo>
                    <a:cubicBezTo>
                      <a:pt x="107" y="493"/>
                      <a:pt x="0" y="750"/>
                      <a:pt x="0" y="1024"/>
                    </a:cubicBezTo>
                    <a:cubicBezTo>
                      <a:pt x="0" y="1254"/>
                      <a:pt x="78" y="1479"/>
                      <a:pt x="220" y="1659"/>
                    </a:cubicBezTo>
                    <a:cubicBezTo>
                      <a:pt x="202" y="1686"/>
                      <a:pt x="192" y="1718"/>
                      <a:pt x="192" y="1752"/>
                    </a:cubicBezTo>
                    <a:cubicBezTo>
                      <a:pt x="192" y="1797"/>
                      <a:pt x="210" y="1839"/>
                      <a:pt x="241" y="1871"/>
                    </a:cubicBezTo>
                    <a:cubicBezTo>
                      <a:pt x="273" y="1902"/>
                      <a:pt x="315" y="1920"/>
                      <a:pt x="360" y="1920"/>
                    </a:cubicBezTo>
                    <a:cubicBezTo>
                      <a:pt x="405" y="1920"/>
                      <a:pt x="447" y="1902"/>
                      <a:pt x="479" y="1871"/>
                    </a:cubicBezTo>
                    <a:cubicBezTo>
                      <a:pt x="511" y="1839"/>
                      <a:pt x="528" y="1797"/>
                      <a:pt x="528" y="1752"/>
                    </a:cubicBezTo>
                    <a:cubicBezTo>
                      <a:pt x="528" y="1707"/>
                      <a:pt x="511" y="1665"/>
                      <a:pt x="479" y="1633"/>
                    </a:cubicBezTo>
                    <a:cubicBezTo>
                      <a:pt x="447" y="1601"/>
                      <a:pt x="405" y="1584"/>
                      <a:pt x="360" y="1584"/>
                    </a:cubicBezTo>
                    <a:close/>
                    <a:moveTo>
                      <a:pt x="422" y="1814"/>
                    </a:moveTo>
                    <a:cubicBezTo>
                      <a:pt x="406" y="1831"/>
                      <a:pt x="384" y="1840"/>
                      <a:pt x="360" y="1840"/>
                    </a:cubicBezTo>
                    <a:cubicBezTo>
                      <a:pt x="337" y="1840"/>
                      <a:pt x="315" y="1831"/>
                      <a:pt x="298" y="1814"/>
                    </a:cubicBezTo>
                    <a:cubicBezTo>
                      <a:pt x="281" y="1797"/>
                      <a:pt x="272" y="1775"/>
                      <a:pt x="272" y="1752"/>
                    </a:cubicBezTo>
                    <a:cubicBezTo>
                      <a:pt x="272" y="1728"/>
                      <a:pt x="281" y="1706"/>
                      <a:pt x="298" y="1690"/>
                    </a:cubicBezTo>
                    <a:cubicBezTo>
                      <a:pt x="315" y="1673"/>
                      <a:pt x="337" y="1664"/>
                      <a:pt x="360" y="1664"/>
                    </a:cubicBezTo>
                    <a:cubicBezTo>
                      <a:pt x="384" y="1664"/>
                      <a:pt x="406" y="1673"/>
                      <a:pt x="422" y="1690"/>
                    </a:cubicBezTo>
                    <a:cubicBezTo>
                      <a:pt x="439" y="1706"/>
                      <a:pt x="448" y="1728"/>
                      <a:pt x="448" y="1752"/>
                    </a:cubicBezTo>
                    <a:cubicBezTo>
                      <a:pt x="448" y="1775"/>
                      <a:pt x="439" y="1797"/>
                      <a:pt x="422" y="1814"/>
                    </a:cubicBezTo>
                    <a:close/>
                    <a:moveTo>
                      <a:pt x="422" y="1814"/>
                    </a:moveTo>
                    <a:cubicBezTo>
                      <a:pt x="422" y="1814"/>
                      <a:pt x="422" y="1814"/>
                      <a:pt x="422" y="181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25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Freeform 19">
                <a:extLst>
                  <a:ext uri="{FF2B5EF4-FFF2-40B4-BE49-F238E27FC236}">
                    <a16:creationId xmlns:a16="http://schemas.microsoft.com/office/drawing/2014/main" id="{370B6B34-8B01-817B-3CD8-568EA2FFAC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0948" y="2469994"/>
                <a:ext cx="305324" cy="466253"/>
              </a:xfrm>
              <a:custGeom>
                <a:avLst/>
                <a:gdLst>
                  <a:gd name="T0" fmla="*/ 1042 w 1262"/>
                  <a:gd name="T1" fmla="*/ 261 h 1920"/>
                  <a:gd name="T2" fmla="*/ 1021 w 1262"/>
                  <a:gd name="T3" fmla="*/ 49 h 1920"/>
                  <a:gd name="T4" fmla="*/ 902 w 1262"/>
                  <a:gd name="T5" fmla="*/ 0 h 1920"/>
                  <a:gd name="T6" fmla="*/ 783 w 1262"/>
                  <a:gd name="T7" fmla="*/ 49 h 1920"/>
                  <a:gd name="T8" fmla="*/ 734 w 1262"/>
                  <a:gd name="T9" fmla="*/ 168 h 1920"/>
                  <a:gd name="T10" fmla="*/ 783 w 1262"/>
                  <a:gd name="T11" fmla="*/ 287 h 1920"/>
                  <a:gd name="T12" fmla="*/ 902 w 1262"/>
                  <a:gd name="T13" fmla="*/ 336 h 1920"/>
                  <a:gd name="T14" fmla="*/ 982 w 1262"/>
                  <a:gd name="T15" fmla="*/ 316 h 1920"/>
                  <a:gd name="T16" fmla="*/ 1182 w 1262"/>
                  <a:gd name="T17" fmla="*/ 896 h 1920"/>
                  <a:gd name="T18" fmla="*/ 238 w 1262"/>
                  <a:gd name="T19" fmla="*/ 1840 h 1920"/>
                  <a:gd name="T20" fmla="*/ 52 w 1262"/>
                  <a:gd name="T21" fmla="*/ 1822 h 1920"/>
                  <a:gd name="T22" fmla="*/ 5 w 1262"/>
                  <a:gd name="T23" fmla="*/ 1853 h 1920"/>
                  <a:gd name="T24" fmla="*/ 36 w 1262"/>
                  <a:gd name="T25" fmla="*/ 1900 h 1920"/>
                  <a:gd name="T26" fmla="*/ 238 w 1262"/>
                  <a:gd name="T27" fmla="*/ 1920 h 1920"/>
                  <a:gd name="T28" fmla="*/ 962 w 1262"/>
                  <a:gd name="T29" fmla="*/ 1620 h 1920"/>
                  <a:gd name="T30" fmla="*/ 1262 w 1262"/>
                  <a:gd name="T31" fmla="*/ 896 h 1920"/>
                  <a:gd name="T32" fmla="*/ 1042 w 1262"/>
                  <a:gd name="T33" fmla="*/ 261 h 1920"/>
                  <a:gd name="T34" fmla="*/ 840 w 1262"/>
                  <a:gd name="T35" fmla="*/ 230 h 1920"/>
                  <a:gd name="T36" fmla="*/ 814 w 1262"/>
                  <a:gd name="T37" fmla="*/ 168 h 1920"/>
                  <a:gd name="T38" fmla="*/ 840 w 1262"/>
                  <a:gd name="T39" fmla="*/ 106 h 1920"/>
                  <a:gd name="T40" fmla="*/ 902 w 1262"/>
                  <a:gd name="T41" fmla="*/ 80 h 1920"/>
                  <a:gd name="T42" fmla="*/ 964 w 1262"/>
                  <a:gd name="T43" fmla="*/ 106 h 1920"/>
                  <a:gd name="T44" fmla="*/ 964 w 1262"/>
                  <a:gd name="T45" fmla="*/ 230 h 1920"/>
                  <a:gd name="T46" fmla="*/ 902 w 1262"/>
                  <a:gd name="T47" fmla="*/ 256 h 1920"/>
                  <a:gd name="T48" fmla="*/ 840 w 1262"/>
                  <a:gd name="T49" fmla="*/ 230 h 1920"/>
                  <a:gd name="T50" fmla="*/ 840 w 1262"/>
                  <a:gd name="T51" fmla="*/ 230 h 1920"/>
                  <a:gd name="T52" fmla="*/ 840 w 1262"/>
                  <a:gd name="T53" fmla="*/ 230 h 1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62" h="1920">
                    <a:moveTo>
                      <a:pt x="1042" y="261"/>
                    </a:moveTo>
                    <a:cubicBezTo>
                      <a:pt x="1085" y="196"/>
                      <a:pt x="1078" y="107"/>
                      <a:pt x="1021" y="49"/>
                    </a:cubicBezTo>
                    <a:cubicBezTo>
                      <a:pt x="989" y="18"/>
                      <a:pt x="947" y="0"/>
                      <a:pt x="902" y="0"/>
                    </a:cubicBezTo>
                    <a:cubicBezTo>
                      <a:pt x="857" y="0"/>
                      <a:pt x="815" y="18"/>
                      <a:pt x="783" y="49"/>
                    </a:cubicBezTo>
                    <a:cubicBezTo>
                      <a:pt x="751" y="81"/>
                      <a:pt x="734" y="123"/>
                      <a:pt x="734" y="168"/>
                    </a:cubicBezTo>
                    <a:cubicBezTo>
                      <a:pt x="734" y="213"/>
                      <a:pt x="751" y="255"/>
                      <a:pt x="783" y="287"/>
                    </a:cubicBezTo>
                    <a:cubicBezTo>
                      <a:pt x="815" y="319"/>
                      <a:pt x="857" y="336"/>
                      <a:pt x="902" y="336"/>
                    </a:cubicBezTo>
                    <a:cubicBezTo>
                      <a:pt x="930" y="336"/>
                      <a:pt x="958" y="329"/>
                      <a:pt x="982" y="316"/>
                    </a:cubicBezTo>
                    <a:cubicBezTo>
                      <a:pt x="1111" y="481"/>
                      <a:pt x="1182" y="686"/>
                      <a:pt x="1182" y="896"/>
                    </a:cubicBezTo>
                    <a:cubicBezTo>
                      <a:pt x="1182" y="1417"/>
                      <a:pt x="759" y="1840"/>
                      <a:pt x="238" y="1840"/>
                    </a:cubicBezTo>
                    <a:cubicBezTo>
                      <a:pt x="175" y="1840"/>
                      <a:pt x="113" y="1834"/>
                      <a:pt x="52" y="1822"/>
                    </a:cubicBezTo>
                    <a:cubicBezTo>
                      <a:pt x="30" y="1817"/>
                      <a:pt x="9" y="1831"/>
                      <a:pt x="5" y="1853"/>
                    </a:cubicBezTo>
                    <a:cubicBezTo>
                      <a:pt x="0" y="1875"/>
                      <a:pt x="14" y="1896"/>
                      <a:pt x="36" y="1900"/>
                    </a:cubicBezTo>
                    <a:cubicBezTo>
                      <a:pt x="102" y="1913"/>
                      <a:pt x="170" y="1920"/>
                      <a:pt x="238" y="1920"/>
                    </a:cubicBezTo>
                    <a:cubicBezTo>
                      <a:pt x="512" y="1920"/>
                      <a:pt x="769" y="1813"/>
                      <a:pt x="962" y="1620"/>
                    </a:cubicBezTo>
                    <a:cubicBezTo>
                      <a:pt x="1155" y="1427"/>
                      <a:pt x="1262" y="1170"/>
                      <a:pt x="1262" y="896"/>
                    </a:cubicBezTo>
                    <a:cubicBezTo>
                      <a:pt x="1262" y="666"/>
                      <a:pt x="1184" y="441"/>
                      <a:pt x="1042" y="261"/>
                    </a:cubicBezTo>
                    <a:close/>
                    <a:moveTo>
                      <a:pt x="840" y="230"/>
                    </a:moveTo>
                    <a:cubicBezTo>
                      <a:pt x="823" y="214"/>
                      <a:pt x="814" y="192"/>
                      <a:pt x="814" y="168"/>
                    </a:cubicBezTo>
                    <a:cubicBezTo>
                      <a:pt x="814" y="145"/>
                      <a:pt x="823" y="123"/>
                      <a:pt x="840" y="106"/>
                    </a:cubicBezTo>
                    <a:cubicBezTo>
                      <a:pt x="856" y="89"/>
                      <a:pt x="878" y="80"/>
                      <a:pt x="902" y="80"/>
                    </a:cubicBezTo>
                    <a:cubicBezTo>
                      <a:pt x="925" y="80"/>
                      <a:pt x="947" y="89"/>
                      <a:pt x="964" y="106"/>
                    </a:cubicBezTo>
                    <a:cubicBezTo>
                      <a:pt x="998" y="140"/>
                      <a:pt x="998" y="196"/>
                      <a:pt x="964" y="230"/>
                    </a:cubicBezTo>
                    <a:cubicBezTo>
                      <a:pt x="947" y="247"/>
                      <a:pt x="925" y="256"/>
                      <a:pt x="902" y="256"/>
                    </a:cubicBezTo>
                    <a:cubicBezTo>
                      <a:pt x="878" y="256"/>
                      <a:pt x="856" y="247"/>
                      <a:pt x="840" y="230"/>
                    </a:cubicBezTo>
                    <a:close/>
                    <a:moveTo>
                      <a:pt x="840" y="230"/>
                    </a:moveTo>
                    <a:cubicBezTo>
                      <a:pt x="840" y="230"/>
                      <a:pt x="840" y="230"/>
                      <a:pt x="840" y="23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25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Freeform 20">
                <a:extLst>
                  <a:ext uri="{FF2B5EF4-FFF2-40B4-BE49-F238E27FC236}">
                    <a16:creationId xmlns:a16="http://schemas.microsoft.com/office/drawing/2014/main" id="{38CB5D48-EC62-8A35-F262-20BC9AA46E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1905" y="2510777"/>
                <a:ext cx="352720" cy="353823"/>
              </a:xfrm>
              <a:custGeom>
                <a:avLst/>
                <a:gdLst>
                  <a:gd name="T0" fmla="*/ 603 w 1456"/>
                  <a:gd name="T1" fmla="*/ 1456 h 1456"/>
                  <a:gd name="T2" fmla="*/ 893 w 1456"/>
                  <a:gd name="T3" fmla="*/ 1416 h 1456"/>
                  <a:gd name="T4" fmla="*/ 1043 w 1456"/>
                  <a:gd name="T5" fmla="*/ 1276 h 1456"/>
                  <a:gd name="T6" fmla="*/ 1126 w 1456"/>
                  <a:gd name="T7" fmla="*/ 1343 h 1456"/>
                  <a:gd name="T8" fmla="*/ 1331 w 1456"/>
                  <a:gd name="T9" fmla="*/ 1154 h 1456"/>
                  <a:gd name="T10" fmla="*/ 1277 w 1456"/>
                  <a:gd name="T11" fmla="*/ 1043 h 1456"/>
                  <a:gd name="T12" fmla="*/ 1416 w 1456"/>
                  <a:gd name="T13" fmla="*/ 893 h 1456"/>
                  <a:gd name="T14" fmla="*/ 1456 w 1456"/>
                  <a:gd name="T15" fmla="*/ 603 h 1456"/>
                  <a:gd name="T16" fmla="*/ 1339 w 1456"/>
                  <a:gd name="T17" fmla="*/ 563 h 1456"/>
                  <a:gd name="T18" fmla="*/ 1331 w 1456"/>
                  <a:gd name="T19" fmla="*/ 358 h 1456"/>
                  <a:gd name="T20" fmla="*/ 1331 w 1456"/>
                  <a:gd name="T21" fmla="*/ 301 h 1456"/>
                  <a:gd name="T22" fmla="*/ 1097 w 1456"/>
                  <a:gd name="T23" fmla="*/ 125 h 1456"/>
                  <a:gd name="T24" fmla="*/ 893 w 1456"/>
                  <a:gd name="T25" fmla="*/ 117 h 1456"/>
                  <a:gd name="T26" fmla="*/ 853 w 1456"/>
                  <a:gd name="T27" fmla="*/ 0 h 1456"/>
                  <a:gd name="T28" fmla="*/ 563 w 1456"/>
                  <a:gd name="T29" fmla="*/ 40 h 1456"/>
                  <a:gd name="T30" fmla="*/ 413 w 1456"/>
                  <a:gd name="T31" fmla="*/ 179 h 1456"/>
                  <a:gd name="T32" fmla="*/ 302 w 1456"/>
                  <a:gd name="T33" fmla="*/ 125 h 1456"/>
                  <a:gd name="T34" fmla="*/ 113 w 1456"/>
                  <a:gd name="T35" fmla="*/ 330 h 1456"/>
                  <a:gd name="T36" fmla="*/ 179 w 1456"/>
                  <a:gd name="T37" fmla="*/ 412 h 1456"/>
                  <a:gd name="T38" fmla="*/ 40 w 1456"/>
                  <a:gd name="T39" fmla="*/ 563 h 1456"/>
                  <a:gd name="T40" fmla="*/ 0 w 1456"/>
                  <a:gd name="T41" fmla="*/ 853 h 1456"/>
                  <a:gd name="T42" fmla="*/ 40 w 1456"/>
                  <a:gd name="T43" fmla="*/ 893 h 1456"/>
                  <a:gd name="T44" fmla="*/ 179 w 1456"/>
                  <a:gd name="T45" fmla="*/ 1043 h 1456"/>
                  <a:gd name="T46" fmla="*/ 125 w 1456"/>
                  <a:gd name="T47" fmla="*/ 1154 h 1456"/>
                  <a:gd name="T48" fmla="*/ 330 w 1456"/>
                  <a:gd name="T49" fmla="*/ 1343 h 1456"/>
                  <a:gd name="T50" fmla="*/ 358 w 1456"/>
                  <a:gd name="T51" fmla="*/ 1331 h 1456"/>
                  <a:gd name="T52" fmla="*/ 563 w 1456"/>
                  <a:gd name="T53" fmla="*/ 1338 h 1456"/>
                  <a:gd name="T54" fmla="*/ 429 w 1456"/>
                  <a:gd name="T55" fmla="*/ 1192 h 1456"/>
                  <a:gd name="T56" fmla="*/ 330 w 1456"/>
                  <a:gd name="T57" fmla="*/ 1246 h 1456"/>
                  <a:gd name="T58" fmla="*/ 258 w 1456"/>
                  <a:gd name="T59" fmla="*/ 1077 h 1456"/>
                  <a:gd name="T60" fmla="*/ 188 w 1456"/>
                  <a:gd name="T61" fmla="*/ 844 h 1456"/>
                  <a:gd name="T62" fmla="*/ 80 w 1456"/>
                  <a:gd name="T63" fmla="*/ 813 h 1456"/>
                  <a:gd name="T64" fmla="*/ 149 w 1456"/>
                  <a:gd name="T65" fmla="*/ 643 h 1456"/>
                  <a:gd name="T66" fmla="*/ 264 w 1456"/>
                  <a:gd name="T67" fmla="*/ 428 h 1456"/>
                  <a:gd name="T68" fmla="*/ 210 w 1456"/>
                  <a:gd name="T69" fmla="*/ 330 h 1456"/>
                  <a:gd name="T70" fmla="*/ 379 w 1456"/>
                  <a:gd name="T71" fmla="*/ 258 h 1456"/>
                  <a:gd name="T72" fmla="*/ 611 w 1456"/>
                  <a:gd name="T73" fmla="*/ 187 h 1456"/>
                  <a:gd name="T74" fmla="*/ 643 w 1456"/>
                  <a:gd name="T75" fmla="*/ 80 h 1456"/>
                  <a:gd name="T76" fmla="*/ 813 w 1456"/>
                  <a:gd name="T77" fmla="*/ 148 h 1456"/>
                  <a:gd name="T78" fmla="*/ 1027 w 1456"/>
                  <a:gd name="T79" fmla="*/ 263 h 1456"/>
                  <a:gd name="T80" fmla="*/ 1126 w 1456"/>
                  <a:gd name="T81" fmla="*/ 210 h 1456"/>
                  <a:gd name="T82" fmla="*/ 1198 w 1456"/>
                  <a:gd name="T83" fmla="*/ 378 h 1456"/>
                  <a:gd name="T84" fmla="*/ 1268 w 1456"/>
                  <a:gd name="T85" fmla="*/ 611 h 1456"/>
                  <a:gd name="T86" fmla="*/ 1376 w 1456"/>
                  <a:gd name="T87" fmla="*/ 643 h 1456"/>
                  <a:gd name="T88" fmla="*/ 1307 w 1456"/>
                  <a:gd name="T89" fmla="*/ 813 h 1456"/>
                  <a:gd name="T90" fmla="*/ 1192 w 1456"/>
                  <a:gd name="T91" fmla="*/ 1027 h 1456"/>
                  <a:gd name="T92" fmla="*/ 1246 w 1456"/>
                  <a:gd name="T93" fmla="*/ 1126 h 1456"/>
                  <a:gd name="T94" fmla="*/ 1077 w 1456"/>
                  <a:gd name="T95" fmla="*/ 1197 h 1456"/>
                  <a:gd name="T96" fmla="*/ 845 w 1456"/>
                  <a:gd name="T97" fmla="*/ 1268 h 1456"/>
                  <a:gd name="T98" fmla="*/ 813 w 1456"/>
                  <a:gd name="T99" fmla="*/ 1376 h 1456"/>
                  <a:gd name="T100" fmla="*/ 643 w 1456"/>
                  <a:gd name="T101" fmla="*/ 1307 h 1456"/>
                  <a:gd name="T102" fmla="*/ 429 w 1456"/>
                  <a:gd name="T103" fmla="*/ 1192 h 1456"/>
                  <a:gd name="T104" fmla="*/ 429 w 1456"/>
                  <a:gd name="T105" fmla="*/ 1192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56" h="1456">
                    <a:moveTo>
                      <a:pt x="563" y="1416"/>
                    </a:moveTo>
                    <a:cubicBezTo>
                      <a:pt x="563" y="1438"/>
                      <a:pt x="581" y="1456"/>
                      <a:pt x="603" y="1456"/>
                    </a:cubicBezTo>
                    <a:cubicBezTo>
                      <a:pt x="853" y="1456"/>
                      <a:pt x="853" y="1456"/>
                      <a:pt x="853" y="1456"/>
                    </a:cubicBezTo>
                    <a:cubicBezTo>
                      <a:pt x="875" y="1456"/>
                      <a:pt x="893" y="1438"/>
                      <a:pt x="893" y="1416"/>
                    </a:cubicBezTo>
                    <a:cubicBezTo>
                      <a:pt x="893" y="1338"/>
                      <a:pt x="893" y="1338"/>
                      <a:pt x="893" y="1338"/>
                    </a:cubicBezTo>
                    <a:cubicBezTo>
                      <a:pt x="946" y="1324"/>
                      <a:pt x="996" y="1303"/>
                      <a:pt x="1043" y="1276"/>
                    </a:cubicBezTo>
                    <a:cubicBezTo>
                      <a:pt x="1098" y="1331"/>
                      <a:pt x="1098" y="1331"/>
                      <a:pt x="1098" y="1331"/>
                    </a:cubicBezTo>
                    <a:cubicBezTo>
                      <a:pt x="1105" y="1338"/>
                      <a:pt x="1116" y="1343"/>
                      <a:pt x="1126" y="1343"/>
                    </a:cubicBezTo>
                    <a:cubicBezTo>
                      <a:pt x="1137" y="1343"/>
                      <a:pt x="1147" y="1338"/>
                      <a:pt x="1155" y="1331"/>
                    </a:cubicBezTo>
                    <a:cubicBezTo>
                      <a:pt x="1331" y="1154"/>
                      <a:pt x="1331" y="1154"/>
                      <a:pt x="1331" y="1154"/>
                    </a:cubicBezTo>
                    <a:cubicBezTo>
                      <a:pt x="1347" y="1138"/>
                      <a:pt x="1347" y="1113"/>
                      <a:pt x="1331" y="1097"/>
                    </a:cubicBezTo>
                    <a:cubicBezTo>
                      <a:pt x="1277" y="1043"/>
                      <a:pt x="1277" y="1043"/>
                      <a:pt x="1277" y="1043"/>
                    </a:cubicBezTo>
                    <a:cubicBezTo>
                      <a:pt x="1304" y="996"/>
                      <a:pt x="1325" y="945"/>
                      <a:pt x="1339" y="893"/>
                    </a:cubicBezTo>
                    <a:cubicBezTo>
                      <a:pt x="1416" y="893"/>
                      <a:pt x="1416" y="893"/>
                      <a:pt x="1416" y="893"/>
                    </a:cubicBezTo>
                    <a:cubicBezTo>
                      <a:pt x="1438" y="893"/>
                      <a:pt x="1456" y="875"/>
                      <a:pt x="1456" y="853"/>
                    </a:cubicBezTo>
                    <a:cubicBezTo>
                      <a:pt x="1456" y="603"/>
                      <a:pt x="1456" y="603"/>
                      <a:pt x="1456" y="603"/>
                    </a:cubicBezTo>
                    <a:cubicBezTo>
                      <a:pt x="1456" y="580"/>
                      <a:pt x="1438" y="563"/>
                      <a:pt x="1416" y="563"/>
                    </a:cubicBezTo>
                    <a:cubicBezTo>
                      <a:pt x="1339" y="563"/>
                      <a:pt x="1339" y="563"/>
                      <a:pt x="1339" y="563"/>
                    </a:cubicBezTo>
                    <a:cubicBezTo>
                      <a:pt x="1325" y="510"/>
                      <a:pt x="1304" y="460"/>
                      <a:pt x="1277" y="412"/>
                    </a:cubicBezTo>
                    <a:cubicBezTo>
                      <a:pt x="1331" y="358"/>
                      <a:pt x="1331" y="358"/>
                      <a:pt x="1331" y="358"/>
                    </a:cubicBezTo>
                    <a:cubicBezTo>
                      <a:pt x="1338" y="351"/>
                      <a:pt x="1343" y="340"/>
                      <a:pt x="1343" y="330"/>
                    </a:cubicBezTo>
                    <a:cubicBezTo>
                      <a:pt x="1343" y="319"/>
                      <a:pt x="1338" y="309"/>
                      <a:pt x="1331" y="301"/>
                    </a:cubicBezTo>
                    <a:cubicBezTo>
                      <a:pt x="1154" y="125"/>
                      <a:pt x="1154" y="125"/>
                      <a:pt x="1154" y="125"/>
                    </a:cubicBezTo>
                    <a:cubicBezTo>
                      <a:pt x="1138" y="109"/>
                      <a:pt x="1113" y="109"/>
                      <a:pt x="1097" y="125"/>
                    </a:cubicBezTo>
                    <a:cubicBezTo>
                      <a:pt x="1043" y="179"/>
                      <a:pt x="1043" y="179"/>
                      <a:pt x="1043" y="179"/>
                    </a:cubicBezTo>
                    <a:cubicBezTo>
                      <a:pt x="996" y="152"/>
                      <a:pt x="946" y="131"/>
                      <a:pt x="893" y="117"/>
                    </a:cubicBezTo>
                    <a:cubicBezTo>
                      <a:pt x="893" y="40"/>
                      <a:pt x="893" y="40"/>
                      <a:pt x="893" y="40"/>
                    </a:cubicBezTo>
                    <a:cubicBezTo>
                      <a:pt x="893" y="18"/>
                      <a:pt x="875" y="0"/>
                      <a:pt x="853" y="0"/>
                    </a:cubicBezTo>
                    <a:cubicBezTo>
                      <a:pt x="603" y="0"/>
                      <a:pt x="603" y="0"/>
                      <a:pt x="603" y="0"/>
                    </a:cubicBezTo>
                    <a:cubicBezTo>
                      <a:pt x="581" y="0"/>
                      <a:pt x="563" y="18"/>
                      <a:pt x="563" y="40"/>
                    </a:cubicBezTo>
                    <a:cubicBezTo>
                      <a:pt x="563" y="117"/>
                      <a:pt x="563" y="117"/>
                      <a:pt x="563" y="117"/>
                    </a:cubicBezTo>
                    <a:cubicBezTo>
                      <a:pt x="510" y="131"/>
                      <a:pt x="460" y="152"/>
                      <a:pt x="413" y="179"/>
                    </a:cubicBezTo>
                    <a:cubicBezTo>
                      <a:pt x="359" y="125"/>
                      <a:pt x="359" y="125"/>
                      <a:pt x="359" y="125"/>
                    </a:cubicBezTo>
                    <a:cubicBezTo>
                      <a:pt x="343" y="109"/>
                      <a:pt x="318" y="109"/>
                      <a:pt x="302" y="125"/>
                    </a:cubicBezTo>
                    <a:cubicBezTo>
                      <a:pt x="125" y="301"/>
                      <a:pt x="125" y="301"/>
                      <a:pt x="125" y="301"/>
                    </a:cubicBezTo>
                    <a:cubicBezTo>
                      <a:pt x="118" y="309"/>
                      <a:pt x="113" y="319"/>
                      <a:pt x="113" y="330"/>
                    </a:cubicBezTo>
                    <a:cubicBezTo>
                      <a:pt x="113" y="340"/>
                      <a:pt x="118" y="351"/>
                      <a:pt x="125" y="358"/>
                    </a:cubicBezTo>
                    <a:cubicBezTo>
                      <a:pt x="179" y="412"/>
                      <a:pt x="179" y="412"/>
                      <a:pt x="179" y="412"/>
                    </a:cubicBezTo>
                    <a:cubicBezTo>
                      <a:pt x="152" y="460"/>
                      <a:pt x="131" y="510"/>
                      <a:pt x="117" y="563"/>
                    </a:cubicBezTo>
                    <a:cubicBezTo>
                      <a:pt x="40" y="563"/>
                      <a:pt x="40" y="563"/>
                      <a:pt x="40" y="563"/>
                    </a:cubicBezTo>
                    <a:cubicBezTo>
                      <a:pt x="18" y="563"/>
                      <a:pt x="0" y="580"/>
                      <a:pt x="0" y="603"/>
                    </a:cubicBezTo>
                    <a:cubicBezTo>
                      <a:pt x="0" y="853"/>
                      <a:pt x="0" y="853"/>
                      <a:pt x="0" y="853"/>
                    </a:cubicBezTo>
                    <a:cubicBezTo>
                      <a:pt x="0" y="863"/>
                      <a:pt x="4" y="873"/>
                      <a:pt x="12" y="881"/>
                    </a:cubicBezTo>
                    <a:cubicBezTo>
                      <a:pt x="19" y="888"/>
                      <a:pt x="29" y="893"/>
                      <a:pt x="40" y="893"/>
                    </a:cubicBezTo>
                    <a:cubicBezTo>
                      <a:pt x="117" y="893"/>
                      <a:pt x="117" y="893"/>
                      <a:pt x="117" y="893"/>
                    </a:cubicBezTo>
                    <a:cubicBezTo>
                      <a:pt x="131" y="945"/>
                      <a:pt x="152" y="996"/>
                      <a:pt x="179" y="1043"/>
                    </a:cubicBezTo>
                    <a:cubicBezTo>
                      <a:pt x="125" y="1097"/>
                      <a:pt x="125" y="1097"/>
                      <a:pt x="125" y="1097"/>
                    </a:cubicBezTo>
                    <a:cubicBezTo>
                      <a:pt x="109" y="1113"/>
                      <a:pt x="109" y="1138"/>
                      <a:pt x="125" y="1154"/>
                    </a:cubicBezTo>
                    <a:cubicBezTo>
                      <a:pt x="302" y="1331"/>
                      <a:pt x="302" y="1331"/>
                      <a:pt x="302" y="1331"/>
                    </a:cubicBezTo>
                    <a:cubicBezTo>
                      <a:pt x="309" y="1338"/>
                      <a:pt x="319" y="1343"/>
                      <a:pt x="330" y="1343"/>
                    </a:cubicBezTo>
                    <a:cubicBezTo>
                      <a:pt x="330" y="1343"/>
                      <a:pt x="330" y="1343"/>
                      <a:pt x="330" y="1343"/>
                    </a:cubicBezTo>
                    <a:cubicBezTo>
                      <a:pt x="340" y="1343"/>
                      <a:pt x="351" y="1338"/>
                      <a:pt x="358" y="1331"/>
                    </a:cubicBezTo>
                    <a:cubicBezTo>
                      <a:pt x="413" y="1276"/>
                      <a:pt x="413" y="1276"/>
                      <a:pt x="413" y="1276"/>
                    </a:cubicBezTo>
                    <a:cubicBezTo>
                      <a:pt x="460" y="1303"/>
                      <a:pt x="510" y="1324"/>
                      <a:pt x="563" y="1338"/>
                    </a:cubicBezTo>
                    <a:lnTo>
                      <a:pt x="563" y="1416"/>
                    </a:lnTo>
                    <a:close/>
                    <a:moveTo>
                      <a:pt x="429" y="1192"/>
                    </a:moveTo>
                    <a:cubicBezTo>
                      <a:pt x="413" y="1182"/>
                      <a:pt x="392" y="1184"/>
                      <a:pt x="379" y="1197"/>
                    </a:cubicBezTo>
                    <a:cubicBezTo>
                      <a:pt x="330" y="1246"/>
                      <a:pt x="330" y="1246"/>
                      <a:pt x="330" y="1246"/>
                    </a:cubicBezTo>
                    <a:cubicBezTo>
                      <a:pt x="210" y="1126"/>
                      <a:pt x="210" y="1126"/>
                      <a:pt x="210" y="1126"/>
                    </a:cubicBezTo>
                    <a:cubicBezTo>
                      <a:pt x="258" y="1077"/>
                      <a:pt x="258" y="1077"/>
                      <a:pt x="258" y="1077"/>
                    </a:cubicBezTo>
                    <a:cubicBezTo>
                      <a:pt x="272" y="1064"/>
                      <a:pt x="274" y="1043"/>
                      <a:pt x="264" y="1027"/>
                    </a:cubicBezTo>
                    <a:cubicBezTo>
                      <a:pt x="227" y="971"/>
                      <a:pt x="202" y="909"/>
                      <a:pt x="188" y="844"/>
                    </a:cubicBezTo>
                    <a:cubicBezTo>
                      <a:pt x="184" y="826"/>
                      <a:pt x="168" y="813"/>
                      <a:pt x="149" y="813"/>
                    </a:cubicBezTo>
                    <a:cubicBezTo>
                      <a:pt x="80" y="813"/>
                      <a:pt x="80" y="813"/>
                      <a:pt x="80" y="813"/>
                    </a:cubicBezTo>
                    <a:cubicBezTo>
                      <a:pt x="80" y="643"/>
                      <a:pt x="80" y="643"/>
                      <a:pt x="80" y="643"/>
                    </a:cubicBezTo>
                    <a:cubicBezTo>
                      <a:pt x="149" y="643"/>
                      <a:pt x="149" y="643"/>
                      <a:pt x="149" y="643"/>
                    </a:cubicBezTo>
                    <a:cubicBezTo>
                      <a:pt x="168" y="643"/>
                      <a:pt x="184" y="629"/>
                      <a:pt x="188" y="611"/>
                    </a:cubicBezTo>
                    <a:cubicBezTo>
                      <a:pt x="202" y="546"/>
                      <a:pt x="227" y="484"/>
                      <a:pt x="264" y="428"/>
                    </a:cubicBezTo>
                    <a:cubicBezTo>
                      <a:pt x="274" y="412"/>
                      <a:pt x="272" y="391"/>
                      <a:pt x="258" y="378"/>
                    </a:cubicBezTo>
                    <a:cubicBezTo>
                      <a:pt x="210" y="330"/>
                      <a:pt x="210" y="330"/>
                      <a:pt x="210" y="330"/>
                    </a:cubicBezTo>
                    <a:cubicBezTo>
                      <a:pt x="330" y="210"/>
                      <a:pt x="330" y="210"/>
                      <a:pt x="330" y="210"/>
                    </a:cubicBezTo>
                    <a:cubicBezTo>
                      <a:pt x="379" y="258"/>
                      <a:pt x="379" y="258"/>
                      <a:pt x="379" y="258"/>
                    </a:cubicBezTo>
                    <a:cubicBezTo>
                      <a:pt x="392" y="271"/>
                      <a:pt x="413" y="273"/>
                      <a:pt x="429" y="263"/>
                    </a:cubicBezTo>
                    <a:cubicBezTo>
                      <a:pt x="485" y="227"/>
                      <a:pt x="546" y="201"/>
                      <a:pt x="611" y="187"/>
                    </a:cubicBezTo>
                    <a:cubicBezTo>
                      <a:pt x="630" y="183"/>
                      <a:pt x="643" y="167"/>
                      <a:pt x="643" y="148"/>
                    </a:cubicBezTo>
                    <a:cubicBezTo>
                      <a:pt x="643" y="80"/>
                      <a:pt x="643" y="80"/>
                      <a:pt x="643" y="80"/>
                    </a:cubicBezTo>
                    <a:cubicBezTo>
                      <a:pt x="813" y="80"/>
                      <a:pt x="813" y="80"/>
                      <a:pt x="813" y="80"/>
                    </a:cubicBezTo>
                    <a:cubicBezTo>
                      <a:pt x="813" y="148"/>
                      <a:pt x="813" y="148"/>
                      <a:pt x="813" y="148"/>
                    </a:cubicBezTo>
                    <a:cubicBezTo>
                      <a:pt x="813" y="167"/>
                      <a:pt x="826" y="183"/>
                      <a:pt x="845" y="187"/>
                    </a:cubicBezTo>
                    <a:cubicBezTo>
                      <a:pt x="910" y="201"/>
                      <a:pt x="971" y="227"/>
                      <a:pt x="1027" y="263"/>
                    </a:cubicBezTo>
                    <a:cubicBezTo>
                      <a:pt x="1043" y="273"/>
                      <a:pt x="1064" y="271"/>
                      <a:pt x="1077" y="258"/>
                    </a:cubicBezTo>
                    <a:cubicBezTo>
                      <a:pt x="1126" y="210"/>
                      <a:pt x="1126" y="210"/>
                      <a:pt x="1126" y="210"/>
                    </a:cubicBezTo>
                    <a:cubicBezTo>
                      <a:pt x="1246" y="330"/>
                      <a:pt x="1246" y="330"/>
                      <a:pt x="1246" y="330"/>
                    </a:cubicBezTo>
                    <a:cubicBezTo>
                      <a:pt x="1198" y="378"/>
                      <a:pt x="1198" y="378"/>
                      <a:pt x="1198" y="378"/>
                    </a:cubicBezTo>
                    <a:cubicBezTo>
                      <a:pt x="1184" y="391"/>
                      <a:pt x="1182" y="412"/>
                      <a:pt x="1192" y="428"/>
                    </a:cubicBezTo>
                    <a:cubicBezTo>
                      <a:pt x="1229" y="484"/>
                      <a:pt x="1254" y="546"/>
                      <a:pt x="1268" y="611"/>
                    </a:cubicBezTo>
                    <a:cubicBezTo>
                      <a:pt x="1272" y="629"/>
                      <a:pt x="1288" y="643"/>
                      <a:pt x="1307" y="643"/>
                    </a:cubicBezTo>
                    <a:cubicBezTo>
                      <a:pt x="1376" y="643"/>
                      <a:pt x="1376" y="643"/>
                      <a:pt x="1376" y="643"/>
                    </a:cubicBezTo>
                    <a:cubicBezTo>
                      <a:pt x="1376" y="813"/>
                      <a:pt x="1376" y="813"/>
                      <a:pt x="1376" y="813"/>
                    </a:cubicBezTo>
                    <a:cubicBezTo>
                      <a:pt x="1307" y="813"/>
                      <a:pt x="1307" y="813"/>
                      <a:pt x="1307" y="813"/>
                    </a:cubicBezTo>
                    <a:cubicBezTo>
                      <a:pt x="1288" y="813"/>
                      <a:pt x="1272" y="826"/>
                      <a:pt x="1268" y="844"/>
                    </a:cubicBezTo>
                    <a:cubicBezTo>
                      <a:pt x="1254" y="909"/>
                      <a:pt x="1229" y="971"/>
                      <a:pt x="1192" y="1027"/>
                    </a:cubicBezTo>
                    <a:cubicBezTo>
                      <a:pt x="1182" y="1043"/>
                      <a:pt x="1184" y="1064"/>
                      <a:pt x="1198" y="1077"/>
                    </a:cubicBezTo>
                    <a:cubicBezTo>
                      <a:pt x="1246" y="1126"/>
                      <a:pt x="1246" y="1126"/>
                      <a:pt x="1246" y="1126"/>
                    </a:cubicBezTo>
                    <a:cubicBezTo>
                      <a:pt x="1126" y="1246"/>
                      <a:pt x="1126" y="1246"/>
                      <a:pt x="1126" y="1246"/>
                    </a:cubicBezTo>
                    <a:cubicBezTo>
                      <a:pt x="1077" y="1197"/>
                      <a:pt x="1077" y="1197"/>
                      <a:pt x="1077" y="1197"/>
                    </a:cubicBezTo>
                    <a:cubicBezTo>
                      <a:pt x="1064" y="1184"/>
                      <a:pt x="1043" y="1182"/>
                      <a:pt x="1027" y="1192"/>
                    </a:cubicBezTo>
                    <a:cubicBezTo>
                      <a:pt x="971" y="1228"/>
                      <a:pt x="910" y="1254"/>
                      <a:pt x="845" y="1268"/>
                    </a:cubicBezTo>
                    <a:cubicBezTo>
                      <a:pt x="826" y="1272"/>
                      <a:pt x="813" y="1288"/>
                      <a:pt x="813" y="1307"/>
                    </a:cubicBezTo>
                    <a:cubicBezTo>
                      <a:pt x="813" y="1376"/>
                      <a:pt x="813" y="1376"/>
                      <a:pt x="813" y="1376"/>
                    </a:cubicBezTo>
                    <a:cubicBezTo>
                      <a:pt x="643" y="1376"/>
                      <a:pt x="643" y="1376"/>
                      <a:pt x="643" y="1376"/>
                    </a:cubicBezTo>
                    <a:cubicBezTo>
                      <a:pt x="643" y="1307"/>
                      <a:pt x="643" y="1307"/>
                      <a:pt x="643" y="1307"/>
                    </a:cubicBezTo>
                    <a:cubicBezTo>
                      <a:pt x="643" y="1288"/>
                      <a:pt x="630" y="1272"/>
                      <a:pt x="611" y="1268"/>
                    </a:cubicBezTo>
                    <a:cubicBezTo>
                      <a:pt x="546" y="1254"/>
                      <a:pt x="485" y="1228"/>
                      <a:pt x="429" y="1192"/>
                    </a:cubicBezTo>
                    <a:close/>
                    <a:moveTo>
                      <a:pt x="429" y="1192"/>
                    </a:moveTo>
                    <a:cubicBezTo>
                      <a:pt x="429" y="1192"/>
                      <a:pt x="429" y="1192"/>
                      <a:pt x="429" y="119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25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Freeform 21">
                <a:extLst>
                  <a:ext uri="{FF2B5EF4-FFF2-40B4-BE49-F238E27FC236}">
                    <a16:creationId xmlns:a16="http://schemas.microsoft.com/office/drawing/2014/main" id="{869019DD-4608-BEC8-CD40-A8168DEC82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7801" y="2607776"/>
                <a:ext cx="160929" cy="160929"/>
              </a:xfrm>
              <a:custGeom>
                <a:avLst/>
                <a:gdLst>
                  <a:gd name="T0" fmla="*/ 662 w 662"/>
                  <a:gd name="T1" fmla="*/ 331 h 662"/>
                  <a:gd name="T2" fmla="*/ 331 w 662"/>
                  <a:gd name="T3" fmla="*/ 0 h 662"/>
                  <a:gd name="T4" fmla="*/ 0 w 662"/>
                  <a:gd name="T5" fmla="*/ 331 h 662"/>
                  <a:gd name="T6" fmla="*/ 331 w 662"/>
                  <a:gd name="T7" fmla="*/ 662 h 662"/>
                  <a:gd name="T8" fmla="*/ 662 w 662"/>
                  <a:gd name="T9" fmla="*/ 331 h 662"/>
                  <a:gd name="T10" fmla="*/ 80 w 662"/>
                  <a:gd name="T11" fmla="*/ 331 h 662"/>
                  <a:gd name="T12" fmla="*/ 331 w 662"/>
                  <a:gd name="T13" fmla="*/ 80 h 662"/>
                  <a:gd name="T14" fmla="*/ 582 w 662"/>
                  <a:gd name="T15" fmla="*/ 331 h 662"/>
                  <a:gd name="T16" fmla="*/ 331 w 662"/>
                  <a:gd name="T17" fmla="*/ 582 h 662"/>
                  <a:gd name="T18" fmla="*/ 80 w 662"/>
                  <a:gd name="T19" fmla="*/ 331 h 662"/>
                  <a:gd name="T20" fmla="*/ 80 w 662"/>
                  <a:gd name="T21" fmla="*/ 331 h 662"/>
                  <a:gd name="T22" fmla="*/ 80 w 662"/>
                  <a:gd name="T23" fmla="*/ 331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2" h="662">
                    <a:moveTo>
                      <a:pt x="662" y="331"/>
                    </a:moveTo>
                    <a:cubicBezTo>
                      <a:pt x="662" y="149"/>
                      <a:pt x="513" y="0"/>
                      <a:pt x="331" y="0"/>
                    </a:cubicBezTo>
                    <a:cubicBezTo>
                      <a:pt x="149" y="0"/>
                      <a:pt x="0" y="149"/>
                      <a:pt x="0" y="331"/>
                    </a:cubicBezTo>
                    <a:cubicBezTo>
                      <a:pt x="0" y="513"/>
                      <a:pt x="149" y="662"/>
                      <a:pt x="331" y="662"/>
                    </a:cubicBezTo>
                    <a:cubicBezTo>
                      <a:pt x="513" y="662"/>
                      <a:pt x="662" y="513"/>
                      <a:pt x="662" y="331"/>
                    </a:cubicBezTo>
                    <a:close/>
                    <a:moveTo>
                      <a:pt x="80" y="331"/>
                    </a:moveTo>
                    <a:cubicBezTo>
                      <a:pt x="80" y="193"/>
                      <a:pt x="193" y="80"/>
                      <a:pt x="331" y="80"/>
                    </a:cubicBezTo>
                    <a:cubicBezTo>
                      <a:pt x="469" y="80"/>
                      <a:pt x="582" y="193"/>
                      <a:pt x="582" y="331"/>
                    </a:cubicBezTo>
                    <a:cubicBezTo>
                      <a:pt x="582" y="469"/>
                      <a:pt x="469" y="582"/>
                      <a:pt x="331" y="582"/>
                    </a:cubicBezTo>
                    <a:cubicBezTo>
                      <a:pt x="193" y="582"/>
                      <a:pt x="80" y="469"/>
                      <a:pt x="80" y="331"/>
                    </a:cubicBezTo>
                    <a:close/>
                    <a:moveTo>
                      <a:pt x="80" y="331"/>
                    </a:moveTo>
                    <a:cubicBezTo>
                      <a:pt x="80" y="331"/>
                      <a:pt x="80" y="331"/>
                      <a:pt x="80" y="33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25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reeform 22">
                <a:extLst>
                  <a:ext uri="{FF2B5EF4-FFF2-40B4-BE49-F238E27FC236}">
                    <a16:creationId xmlns:a16="http://schemas.microsoft.com/office/drawing/2014/main" id="{22D6D705-0ED9-7432-1C56-49CCC607D2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17628" y="2455665"/>
                <a:ext cx="19841" cy="19841"/>
              </a:xfrm>
              <a:custGeom>
                <a:avLst/>
                <a:gdLst>
                  <a:gd name="T0" fmla="*/ 40 w 80"/>
                  <a:gd name="T1" fmla="*/ 80 h 80"/>
                  <a:gd name="T2" fmla="*/ 69 w 80"/>
                  <a:gd name="T3" fmla="*/ 69 h 80"/>
                  <a:gd name="T4" fmla="*/ 80 w 80"/>
                  <a:gd name="T5" fmla="*/ 40 h 80"/>
                  <a:gd name="T6" fmla="*/ 69 w 80"/>
                  <a:gd name="T7" fmla="*/ 12 h 80"/>
                  <a:gd name="T8" fmla="*/ 40 w 80"/>
                  <a:gd name="T9" fmla="*/ 0 h 80"/>
                  <a:gd name="T10" fmla="*/ 12 w 80"/>
                  <a:gd name="T11" fmla="*/ 12 h 80"/>
                  <a:gd name="T12" fmla="*/ 0 w 80"/>
                  <a:gd name="T13" fmla="*/ 40 h 80"/>
                  <a:gd name="T14" fmla="*/ 12 w 80"/>
                  <a:gd name="T15" fmla="*/ 69 h 80"/>
                  <a:gd name="T16" fmla="*/ 40 w 80"/>
                  <a:gd name="T17" fmla="*/ 80 h 80"/>
                  <a:gd name="T18" fmla="*/ 40 w 80"/>
                  <a:gd name="T19" fmla="*/ 80 h 80"/>
                  <a:gd name="T20" fmla="*/ 40 w 80"/>
                  <a:gd name="T21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80">
                    <a:moveTo>
                      <a:pt x="40" y="80"/>
                    </a:moveTo>
                    <a:cubicBezTo>
                      <a:pt x="51" y="80"/>
                      <a:pt x="61" y="76"/>
                      <a:pt x="69" y="69"/>
                    </a:cubicBezTo>
                    <a:cubicBezTo>
                      <a:pt x="76" y="61"/>
                      <a:pt x="80" y="51"/>
                      <a:pt x="80" y="40"/>
                    </a:cubicBezTo>
                    <a:cubicBezTo>
                      <a:pt x="80" y="30"/>
                      <a:pt x="76" y="19"/>
                      <a:pt x="69" y="12"/>
                    </a:cubicBezTo>
                    <a:cubicBezTo>
                      <a:pt x="61" y="5"/>
                      <a:pt x="51" y="0"/>
                      <a:pt x="40" y="0"/>
                    </a:cubicBezTo>
                    <a:cubicBezTo>
                      <a:pt x="30" y="0"/>
                      <a:pt x="19" y="5"/>
                      <a:pt x="12" y="12"/>
                    </a:cubicBezTo>
                    <a:cubicBezTo>
                      <a:pt x="5" y="19"/>
                      <a:pt x="0" y="30"/>
                      <a:pt x="0" y="40"/>
                    </a:cubicBezTo>
                    <a:cubicBezTo>
                      <a:pt x="0" y="51"/>
                      <a:pt x="5" y="61"/>
                      <a:pt x="12" y="69"/>
                    </a:cubicBezTo>
                    <a:cubicBezTo>
                      <a:pt x="19" y="76"/>
                      <a:pt x="30" y="80"/>
                      <a:pt x="40" y="80"/>
                    </a:cubicBezTo>
                    <a:close/>
                    <a:moveTo>
                      <a:pt x="40" y="80"/>
                    </a:moveTo>
                    <a:cubicBezTo>
                      <a:pt x="40" y="80"/>
                      <a:pt x="40" y="80"/>
                      <a:pt x="40" y="8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25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reeform 23">
                <a:extLst>
                  <a:ext uri="{FF2B5EF4-FFF2-40B4-BE49-F238E27FC236}">
                    <a16:creationId xmlns:a16="http://schemas.microsoft.com/office/drawing/2014/main" id="{8B4027C8-052F-B6A3-D5CB-850A606694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39063" y="2899873"/>
                <a:ext cx="19841" cy="19841"/>
              </a:xfrm>
              <a:custGeom>
                <a:avLst/>
                <a:gdLst>
                  <a:gd name="T0" fmla="*/ 40 w 80"/>
                  <a:gd name="T1" fmla="*/ 0 h 80"/>
                  <a:gd name="T2" fmla="*/ 12 w 80"/>
                  <a:gd name="T3" fmla="*/ 12 h 80"/>
                  <a:gd name="T4" fmla="*/ 0 w 80"/>
                  <a:gd name="T5" fmla="*/ 40 h 80"/>
                  <a:gd name="T6" fmla="*/ 12 w 80"/>
                  <a:gd name="T7" fmla="*/ 69 h 80"/>
                  <a:gd name="T8" fmla="*/ 40 w 80"/>
                  <a:gd name="T9" fmla="*/ 80 h 80"/>
                  <a:gd name="T10" fmla="*/ 69 w 80"/>
                  <a:gd name="T11" fmla="*/ 69 h 80"/>
                  <a:gd name="T12" fmla="*/ 80 w 80"/>
                  <a:gd name="T13" fmla="*/ 40 h 80"/>
                  <a:gd name="T14" fmla="*/ 69 w 80"/>
                  <a:gd name="T15" fmla="*/ 12 h 80"/>
                  <a:gd name="T16" fmla="*/ 40 w 80"/>
                  <a:gd name="T17" fmla="*/ 0 h 80"/>
                  <a:gd name="T18" fmla="*/ 40 w 80"/>
                  <a:gd name="T19" fmla="*/ 0 h 80"/>
                  <a:gd name="T20" fmla="*/ 40 w 80"/>
                  <a:gd name="T2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80">
                    <a:moveTo>
                      <a:pt x="40" y="0"/>
                    </a:moveTo>
                    <a:cubicBezTo>
                      <a:pt x="30" y="0"/>
                      <a:pt x="20" y="5"/>
                      <a:pt x="12" y="12"/>
                    </a:cubicBezTo>
                    <a:cubicBezTo>
                      <a:pt x="5" y="20"/>
                      <a:pt x="0" y="30"/>
                      <a:pt x="0" y="40"/>
                    </a:cubicBezTo>
                    <a:cubicBezTo>
                      <a:pt x="0" y="51"/>
                      <a:pt x="5" y="61"/>
                      <a:pt x="12" y="69"/>
                    </a:cubicBezTo>
                    <a:cubicBezTo>
                      <a:pt x="20" y="76"/>
                      <a:pt x="30" y="80"/>
                      <a:pt x="40" y="80"/>
                    </a:cubicBezTo>
                    <a:cubicBezTo>
                      <a:pt x="51" y="80"/>
                      <a:pt x="61" y="76"/>
                      <a:pt x="69" y="69"/>
                    </a:cubicBezTo>
                    <a:cubicBezTo>
                      <a:pt x="76" y="61"/>
                      <a:pt x="80" y="51"/>
                      <a:pt x="80" y="40"/>
                    </a:cubicBezTo>
                    <a:cubicBezTo>
                      <a:pt x="80" y="30"/>
                      <a:pt x="76" y="20"/>
                      <a:pt x="69" y="12"/>
                    </a:cubicBezTo>
                    <a:cubicBezTo>
                      <a:pt x="61" y="5"/>
                      <a:pt x="51" y="0"/>
                      <a:pt x="40" y="0"/>
                    </a:cubicBezTo>
                    <a:close/>
                    <a:moveTo>
                      <a:pt x="40" y="0"/>
                    </a:move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25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F14AF05E-C367-99CE-E9F4-292AC634AE10}"/>
                </a:ext>
              </a:extLst>
            </p:cNvPr>
            <p:cNvSpPr/>
            <p:nvPr/>
          </p:nvSpPr>
          <p:spPr>
            <a:xfrm>
              <a:off x="4563105" y="3675733"/>
              <a:ext cx="2891603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417"/>
                </a:spcBef>
              </a:pPr>
              <a:r>
                <a:rPr lang="pt-BR" sz="1600" dirty="0">
                  <a:solidFill>
                    <a:schemeClr val="bg1"/>
                  </a:solidFill>
                  <a:latin typeface="KoHo Bold" panose="00000800000000000000" pitchFamily="2" charset="-34"/>
                  <a:cs typeface="KoHo Bold" panose="00000800000000000000" pitchFamily="2" charset="-34"/>
                </a:rPr>
                <a:t>Dimensionamento e fabricaç</a:t>
              </a:r>
              <a:r>
                <a:rPr lang="pt-BR" sz="1600" b="1" dirty="0">
                  <a:solidFill>
                    <a:schemeClr val="bg1"/>
                  </a:solidFill>
                  <a:latin typeface="KoHo" panose="00000500000000000000" pitchFamily="2" charset="-34"/>
                  <a:cs typeface="KoHo" panose="00000500000000000000" pitchFamily="2" charset="-34"/>
                </a:rPr>
                <a:t>ão </a:t>
              </a:r>
              <a:r>
                <a:rPr lang="pt-BR" sz="1600" dirty="0">
                  <a:solidFill>
                    <a:schemeClr val="bg1"/>
                  </a:solidFill>
                  <a:latin typeface="KoHo" panose="00000500000000000000" pitchFamily="2" charset="-34"/>
                  <a:cs typeface="KoHo" panose="00000500000000000000" pitchFamily="2" charset="-34"/>
                </a:rPr>
                <a:t>de</a:t>
              </a:r>
              <a:r>
                <a:rPr lang="pt-BR" sz="1600" dirty="0">
                  <a:solidFill>
                    <a:schemeClr val="bg1"/>
                  </a:solidFill>
                  <a:latin typeface="KoHo SemiBold" panose="00000700000000000000" pitchFamily="2" charset="-34"/>
                  <a:cs typeface="KoHo SemiBold" panose="00000700000000000000" pitchFamily="2" charset="-34"/>
                </a:rPr>
                <a:t> </a:t>
              </a:r>
              <a:r>
                <a:rPr lang="pt-BR" sz="1600" dirty="0">
                  <a:solidFill>
                    <a:schemeClr val="bg1"/>
                  </a:solidFill>
                  <a:latin typeface="KoHo" panose="00000500000000000000" pitchFamily="2" charset="-34"/>
                  <a:cs typeface="KoHo" panose="00000500000000000000" pitchFamily="2" charset="-34"/>
                </a:rPr>
                <a:t> toda estrutura para implantação. 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2A73615-4589-5E6E-453D-2132B064511A}"/>
              </a:ext>
            </a:extLst>
          </p:cNvPr>
          <p:cNvGrpSpPr/>
          <p:nvPr/>
        </p:nvGrpSpPr>
        <p:grpSpPr>
          <a:xfrm>
            <a:off x="8514080" y="2865423"/>
            <a:ext cx="3241038" cy="2136276"/>
            <a:chOff x="7609840" y="2580527"/>
            <a:chExt cx="3241038" cy="2136276"/>
          </a:xfrm>
        </p:grpSpPr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9DFA4572-6D1C-68B3-9A28-087D67C964F5}"/>
                </a:ext>
              </a:extLst>
            </p:cNvPr>
            <p:cNvSpPr/>
            <p:nvPr/>
          </p:nvSpPr>
          <p:spPr>
            <a:xfrm>
              <a:off x="7795716" y="3179086"/>
              <a:ext cx="2776793" cy="341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417"/>
                </a:spcBef>
              </a:pPr>
              <a:r>
                <a:rPr lang="pt-BR" dirty="0">
                  <a:solidFill>
                    <a:schemeClr val="bg1"/>
                  </a:solidFill>
                  <a:latin typeface="KoHo SemiBold" panose="00000700000000000000" pitchFamily="2" charset="-34"/>
                  <a:cs typeface="KoHo SemiBold" panose="00000700000000000000" pitchFamily="2" charset="-34"/>
                </a:rPr>
                <a:t>GERENCIAMENTO</a:t>
              </a:r>
            </a:p>
          </p:txBody>
        </p: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C2F2598F-E99F-A441-2EE9-FDC30E16B2EC}"/>
                </a:ext>
              </a:extLst>
            </p:cNvPr>
            <p:cNvGrpSpPr/>
            <p:nvPr/>
          </p:nvGrpSpPr>
          <p:grpSpPr>
            <a:xfrm>
              <a:off x="9032089" y="2580527"/>
              <a:ext cx="424511" cy="425469"/>
              <a:chOff x="9824179" y="2442697"/>
              <a:chExt cx="424511" cy="425469"/>
            </a:xfrm>
          </p:grpSpPr>
          <p:sp>
            <p:nvSpPr>
              <p:cNvPr id="43" name="Freeform 27">
                <a:extLst>
                  <a:ext uri="{FF2B5EF4-FFF2-40B4-BE49-F238E27FC236}">
                    <a16:creationId xmlns:a16="http://schemas.microsoft.com/office/drawing/2014/main" id="{9A120BDE-6982-8237-F3F9-52566A4373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4179" y="2442697"/>
                <a:ext cx="424511" cy="425469"/>
              </a:xfrm>
              <a:custGeom>
                <a:avLst/>
                <a:gdLst>
                  <a:gd name="T0" fmla="*/ 1056 w 1488"/>
                  <a:gd name="T1" fmla="*/ 634 h 1488"/>
                  <a:gd name="T2" fmla="*/ 1345 w 1488"/>
                  <a:gd name="T3" fmla="*/ 0 h 1488"/>
                  <a:gd name="T4" fmla="*/ 1056 w 1488"/>
                  <a:gd name="T5" fmla="*/ 168 h 1488"/>
                  <a:gd name="T6" fmla="*/ 696 w 1488"/>
                  <a:gd name="T7" fmla="*/ 0 h 1488"/>
                  <a:gd name="T8" fmla="*/ 120 w 1488"/>
                  <a:gd name="T9" fmla="*/ 48 h 1488"/>
                  <a:gd name="T10" fmla="*/ 120 w 1488"/>
                  <a:gd name="T11" fmla="*/ 1296 h 1488"/>
                  <a:gd name="T12" fmla="*/ 840 w 1488"/>
                  <a:gd name="T13" fmla="*/ 1488 h 1488"/>
                  <a:gd name="T14" fmla="*/ 1488 w 1488"/>
                  <a:gd name="T15" fmla="*/ 984 h 1488"/>
                  <a:gd name="T16" fmla="*/ 1152 w 1488"/>
                  <a:gd name="T17" fmla="*/ 1056 h 1488"/>
                  <a:gd name="T18" fmla="*/ 1056 w 1488"/>
                  <a:gd name="T19" fmla="*/ 1008 h 1488"/>
                  <a:gd name="T20" fmla="*/ 1008 w 1488"/>
                  <a:gd name="T21" fmla="*/ 960 h 1488"/>
                  <a:gd name="T22" fmla="*/ 1200 w 1488"/>
                  <a:gd name="T23" fmla="*/ 1056 h 1488"/>
                  <a:gd name="T24" fmla="*/ 768 w 1488"/>
                  <a:gd name="T25" fmla="*/ 984 h 1488"/>
                  <a:gd name="T26" fmla="*/ 144 w 1488"/>
                  <a:gd name="T27" fmla="*/ 192 h 1488"/>
                  <a:gd name="T28" fmla="*/ 696 w 1488"/>
                  <a:gd name="T29" fmla="*/ 240 h 1488"/>
                  <a:gd name="T30" fmla="*/ 912 w 1488"/>
                  <a:gd name="T31" fmla="*/ 374 h 1488"/>
                  <a:gd name="T32" fmla="*/ 576 w 1488"/>
                  <a:gd name="T33" fmla="*/ 847 h 1488"/>
                  <a:gd name="T34" fmla="*/ 853 w 1488"/>
                  <a:gd name="T35" fmla="*/ 837 h 1488"/>
                  <a:gd name="T36" fmla="*/ 840 w 1488"/>
                  <a:gd name="T37" fmla="*/ 912 h 1488"/>
                  <a:gd name="T38" fmla="*/ 790 w 1488"/>
                  <a:gd name="T39" fmla="*/ 732 h 1488"/>
                  <a:gd name="T40" fmla="*/ 840 w 1488"/>
                  <a:gd name="T41" fmla="*/ 782 h 1488"/>
                  <a:gd name="T42" fmla="*/ 646 w 1488"/>
                  <a:gd name="T43" fmla="*/ 863 h 1488"/>
                  <a:gd name="T44" fmla="*/ 681 w 1488"/>
                  <a:gd name="T45" fmla="*/ 691 h 1488"/>
                  <a:gd name="T46" fmla="*/ 1310 w 1488"/>
                  <a:gd name="T47" fmla="*/ 312 h 1488"/>
                  <a:gd name="T48" fmla="*/ 1154 w 1488"/>
                  <a:gd name="T49" fmla="*/ 300 h 1488"/>
                  <a:gd name="T50" fmla="*/ 1104 w 1488"/>
                  <a:gd name="T51" fmla="*/ 250 h 1488"/>
                  <a:gd name="T52" fmla="*/ 960 w 1488"/>
                  <a:gd name="T53" fmla="*/ 912 h 1488"/>
                  <a:gd name="T54" fmla="*/ 1008 w 1488"/>
                  <a:gd name="T55" fmla="*/ 912 h 1488"/>
                  <a:gd name="T56" fmla="*/ 1440 w 1488"/>
                  <a:gd name="T57" fmla="*/ 143 h 1488"/>
                  <a:gd name="T58" fmla="*/ 1210 w 1488"/>
                  <a:gd name="T59" fmla="*/ 144 h 1488"/>
                  <a:gd name="T60" fmla="*/ 1008 w 1488"/>
                  <a:gd name="T61" fmla="*/ 278 h 1488"/>
                  <a:gd name="T62" fmla="*/ 912 w 1488"/>
                  <a:gd name="T63" fmla="*/ 144 h 1488"/>
                  <a:gd name="T64" fmla="*/ 936 w 1488"/>
                  <a:gd name="T65" fmla="*/ 96 h 1488"/>
                  <a:gd name="T66" fmla="*/ 360 w 1488"/>
                  <a:gd name="T67" fmla="*/ 48 h 1488"/>
                  <a:gd name="T68" fmla="*/ 720 w 1488"/>
                  <a:gd name="T69" fmla="*/ 168 h 1488"/>
                  <a:gd name="T70" fmla="*/ 336 w 1488"/>
                  <a:gd name="T71" fmla="*/ 168 h 1488"/>
                  <a:gd name="T72" fmla="*/ 48 w 1488"/>
                  <a:gd name="T73" fmla="*/ 1176 h 1488"/>
                  <a:gd name="T74" fmla="*/ 288 w 1488"/>
                  <a:gd name="T75" fmla="*/ 96 h 1488"/>
                  <a:gd name="T76" fmla="*/ 96 w 1488"/>
                  <a:gd name="T77" fmla="*/ 192 h 1488"/>
                  <a:gd name="T78" fmla="*/ 768 w 1488"/>
                  <a:gd name="T79" fmla="*/ 1200 h 1488"/>
                  <a:gd name="T80" fmla="*/ 1440 w 1488"/>
                  <a:gd name="T81" fmla="*/ 1416 h 1488"/>
                  <a:gd name="T82" fmla="*/ 816 w 1488"/>
                  <a:gd name="T83" fmla="*/ 1416 h 1488"/>
                  <a:gd name="T84" fmla="*/ 960 w 1488"/>
                  <a:gd name="T85" fmla="*/ 960 h 1488"/>
                  <a:gd name="T86" fmla="*/ 1296 w 1488"/>
                  <a:gd name="T87" fmla="*/ 960 h 1488"/>
                  <a:gd name="T88" fmla="*/ 1440 w 1488"/>
                  <a:gd name="T89" fmla="*/ 1416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88" h="1488">
                    <a:moveTo>
                      <a:pt x="1416" y="912"/>
                    </a:moveTo>
                    <a:cubicBezTo>
                      <a:pt x="1056" y="912"/>
                      <a:pt x="1056" y="912"/>
                      <a:pt x="1056" y="912"/>
                    </a:cubicBezTo>
                    <a:cubicBezTo>
                      <a:pt x="1056" y="634"/>
                      <a:pt x="1056" y="634"/>
                      <a:pt x="1056" y="634"/>
                    </a:cubicBezTo>
                    <a:cubicBezTo>
                      <a:pt x="1446" y="244"/>
                      <a:pt x="1446" y="244"/>
                      <a:pt x="1446" y="244"/>
                    </a:cubicBezTo>
                    <a:cubicBezTo>
                      <a:pt x="1473" y="217"/>
                      <a:pt x="1488" y="181"/>
                      <a:pt x="1488" y="143"/>
                    </a:cubicBezTo>
                    <a:cubicBezTo>
                      <a:pt x="1488" y="64"/>
                      <a:pt x="1424" y="0"/>
                      <a:pt x="1345" y="0"/>
                    </a:cubicBezTo>
                    <a:cubicBezTo>
                      <a:pt x="1307" y="0"/>
                      <a:pt x="1271" y="15"/>
                      <a:pt x="1244" y="42"/>
                    </a:cubicBezTo>
                    <a:cubicBezTo>
                      <a:pt x="1056" y="230"/>
                      <a:pt x="1056" y="230"/>
                      <a:pt x="1056" y="230"/>
                    </a:cubicBezTo>
                    <a:cubicBezTo>
                      <a:pt x="1056" y="168"/>
                      <a:pt x="1056" y="168"/>
                      <a:pt x="1056" y="168"/>
                    </a:cubicBezTo>
                    <a:cubicBezTo>
                      <a:pt x="1056" y="102"/>
                      <a:pt x="1002" y="48"/>
                      <a:pt x="936" y="48"/>
                    </a:cubicBezTo>
                    <a:cubicBezTo>
                      <a:pt x="764" y="48"/>
                      <a:pt x="764" y="48"/>
                      <a:pt x="764" y="48"/>
                    </a:cubicBezTo>
                    <a:cubicBezTo>
                      <a:pt x="754" y="20"/>
                      <a:pt x="727" y="0"/>
                      <a:pt x="696" y="0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29" y="0"/>
                      <a:pt x="302" y="20"/>
                      <a:pt x="292" y="48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54" y="48"/>
                      <a:pt x="0" y="102"/>
                      <a:pt x="0" y="168"/>
                    </a:cubicBezTo>
                    <a:cubicBezTo>
                      <a:pt x="0" y="1176"/>
                      <a:pt x="0" y="1176"/>
                      <a:pt x="0" y="1176"/>
                    </a:cubicBezTo>
                    <a:cubicBezTo>
                      <a:pt x="0" y="1242"/>
                      <a:pt x="54" y="1296"/>
                      <a:pt x="120" y="1296"/>
                    </a:cubicBezTo>
                    <a:cubicBezTo>
                      <a:pt x="768" y="1296"/>
                      <a:pt x="768" y="1296"/>
                      <a:pt x="768" y="1296"/>
                    </a:cubicBezTo>
                    <a:cubicBezTo>
                      <a:pt x="768" y="1416"/>
                      <a:pt x="768" y="1416"/>
                      <a:pt x="768" y="1416"/>
                    </a:cubicBezTo>
                    <a:cubicBezTo>
                      <a:pt x="768" y="1456"/>
                      <a:pt x="800" y="1488"/>
                      <a:pt x="840" y="1488"/>
                    </a:cubicBezTo>
                    <a:cubicBezTo>
                      <a:pt x="1416" y="1488"/>
                      <a:pt x="1416" y="1488"/>
                      <a:pt x="1416" y="1488"/>
                    </a:cubicBezTo>
                    <a:cubicBezTo>
                      <a:pt x="1456" y="1488"/>
                      <a:pt x="1488" y="1456"/>
                      <a:pt x="1488" y="1416"/>
                    </a:cubicBezTo>
                    <a:cubicBezTo>
                      <a:pt x="1488" y="984"/>
                      <a:pt x="1488" y="984"/>
                      <a:pt x="1488" y="984"/>
                    </a:cubicBezTo>
                    <a:cubicBezTo>
                      <a:pt x="1488" y="944"/>
                      <a:pt x="1456" y="912"/>
                      <a:pt x="1416" y="912"/>
                    </a:cubicBezTo>
                    <a:close/>
                    <a:moveTo>
                      <a:pt x="1152" y="1008"/>
                    </a:moveTo>
                    <a:cubicBezTo>
                      <a:pt x="1152" y="1056"/>
                      <a:pt x="1152" y="1056"/>
                      <a:pt x="1152" y="1056"/>
                    </a:cubicBezTo>
                    <a:cubicBezTo>
                      <a:pt x="1104" y="1056"/>
                      <a:pt x="1104" y="1056"/>
                      <a:pt x="1104" y="1056"/>
                    </a:cubicBezTo>
                    <a:cubicBezTo>
                      <a:pt x="1104" y="1008"/>
                      <a:pt x="1104" y="1008"/>
                      <a:pt x="1104" y="1008"/>
                    </a:cubicBezTo>
                    <a:cubicBezTo>
                      <a:pt x="1056" y="1008"/>
                      <a:pt x="1056" y="1008"/>
                      <a:pt x="1056" y="1008"/>
                    </a:cubicBezTo>
                    <a:cubicBezTo>
                      <a:pt x="1056" y="1056"/>
                      <a:pt x="1056" y="1056"/>
                      <a:pt x="1056" y="1056"/>
                    </a:cubicBezTo>
                    <a:cubicBezTo>
                      <a:pt x="1008" y="1056"/>
                      <a:pt x="1008" y="1056"/>
                      <a:pt x="1008" y="1056"/>
                    </a:cubicBezTo>
                    <a:cubicBezTo>
                      <a:pt x="1008" y="960"/>
                      <a:pt x="1008" y="960"/>
                      <a:pt x="1008" y="960"/>
                    </a:cubicBezTo>
                    <a:cubicBezTo>
                      <a:pt x="1248" y="960"/>
                      <a:pt x="1248" y="960"/>
                      <a:pt x="1248" y="960"/>
                    </a:cubicBezTo>
                    <a:cubicBezTo>
                      <a:pt x="1248" y="1056"/>
                      <a:pt x="1248" y="1056"/>
                      <a:pt x="1248" y="1056"/>
                    </a:cubicBezTo>
                    <a:cubicBezTo>
                      <a:pt x="1200" y="1056"/>
                      <a:pt x="1200" y="1056"/>
                      <a:pt x="1200" y="1056"/>
                    </a:cubicBezTo>
                    <a:cubicBezTo>
                      <a:pt x="1200" y="1008"/>
                      <a:pt x="1200" y="1008"/>
                      <a:pt x="1200" y="1008"/>
                    </a:cubicBezTo>
                    <a:lnTo>
                      <a:pt x="1152" y="1008"/>
                    </a:lnTo>
                    <a:close/>
                    <a:moveTo>
                      <a:pt x="768" y="984"/>
                    </a:moveTo>
                    <a:cubicBezTo>
                      <a:pt x="768" y="1152"/>
                      <a:pt x="768" y="1152"/>
                      <a:pt x="768" y="1152"/>
                    </a:cubicBezTo>
                    <a:cubicBezTo>
                      <a:pt x="144" y="1152"/>
                      <a:pt x="144" y="1152"/>
                      <a:pt x="144" y="1152"/>
                    </a:cubicBezTo>
                    <a:cubicBezTo>
                      <a:pt x="144" y="192"/>
                      <a:pt x="144" y="192"/>
                      <a:pt x="144" y="192"/>
                    </a:cubicBezTo>
                    <a:cubicBezTo>
                      <a:pt x="292" y="192"/>
                      <a:pt x="292" y="192"/>
                      <a:pt x="292" y="192"/>
                    </a:cubicBezTo>
                    <a:cubicBezTo>
                      <a:pt x="302" y="220"/>
                      <a:pt x="329" y="240"/>
                      <a:pt x="360" y="240"/>
                    </a:cubicBezTo>
                    <a:cubicBezTo>
                      <a:pt x="696" y="240"/>
                      <a:pt x="696" y="240"/>
                      <a:pt x="696" y="240"/>
                    </a:cubicBezTo>
                    <a:cubicBezTo>
                      <a:pt x="727" y="240"/>
                      <a:pt x="754" y="220"/>
                      <a:pt x="764" y="192"/>
                    </a:cubicBezTo>
                    <a:cubicBezTo>
                      <a:pt x="912" y="192"/>
                      <a:pt x="912" y="192"/>
                      <a:pt x="912" y="192"/>
                    </a:cubicBezTo>
                    <a:cubicBezTo>
                      <a:pt x="912" y="374"/>
                      <a:pt x="912" y="374"/>
                      <a:pt x="912" y="374"/>
                    </a:cubicBezTo>
                    <a:cubicBezTo>
                      <a:pt x="651" y="635"/>
                      <a:pt x="651" y="635"/>
                      <a:pt x="651" y="635"/>
                    </a:cubicBezTo>
                    <a:cubicBezTo>
                      <a:pt x="580" y="825"/>
                      <a:pt x="580" y="825"/>
                      <a:pt x="580" y="825"/>
                    </a:cubicBezTo>
                    <a:cubicBezTo>
                      <a:pt x="577" y="832"/>
                      <a:pt x="576" y="840"/>
                      <a:pt x="576" y="847"/>
                    </a:cubicBezTo>
                    <a:cubicBezTo>
                      <a:pt x="576" y="883"/>
                      <a:pt x="605" y="912"/>
                      <a:pt x="641" y="912"/>
                    </a:cubicBezTo>
                    <a:cubicBezTo>
                      <a:pt x="648" y="912"/>
                      <a:pt x="656" y="911"/>
                      <a:pt x="663" y="908"/>
                    </a:cubicBezTo>
                    <a:cubicBezTo>
                      <a:pt x="853" y="837"/>
                      <a:pt x="853" y="837"/>
                      <a:pt x="853" y="837"/>
                    </a:cubicBezTo>
                    <a:cubicBezTo>
                      <a:pt x="912" y="778"/>
                      <a:pt x="912" y="778"/>
                      <a:pt x="912" y="778"/>
                    </a:cubicBezTo>
                    <a:cubicBezTo>
                      <a:pt x="912" y="912"/>
                      <a:pt x="912" y="912"/>
                      <a:pt x="912" y="912"/>
                    </a:cubicBezTo>
                    <a:cubicBezTo>
                      <a:pt x="840" y="912"/>
                      <a:pt x="840" y="912"/>
                      <a:pt x="840" y="912"/>
                    </a:cubicBezTo>
                    <a:cubicBezTo>
                      <a:pt x="800" y="912"/>
                      <a:pt x="768" y="944"/>
                      <a:pt x="768" y="984"/>
                    </a:cubicBezTo>
                    <a:close/>
                    <a:moveTo>
                      <a:pt x="840" y="782"/>
                    </a:moveTo>
                    <a:cubicBezTo>
                      <a:pt x="790" y="732"/>
                      <a:pt x="790" y="732"/>
                      <a:pt x="790" y="732"/>
                    </a:cubicBezTo>
                    <a:cubicBezTo>
                      <a:pt x="1188" y="334"/>
                      <a:pt x="1188" y="334"/>
                      <a:pt x="1188" y="334"/>
                    </a:cubicBezTo>
                    <a:cubicBezTo>
                      <a:pt x="1238" y="384"/>
                      <a:pt x="1238" y="384"/>
                      <a:pt x="1238" y="384"/>
                    </a:cubicBezTo>
                    <a:lnTo>
                      <a:pt x="840" y="782"/>
                    </a:lnTo>
                    <a:close/>
                    <a:moveTo>
                      <a:pt x="681" y="691"/>
                    </a:moveTo>
                    <a:cubicBezTo>
                      <a:pt x="797" y="807"/>
                      <a:pt x="797" y="807"/>
                      <a:pt x="797" y="807"/>
                    </a:cubicBezTo>
                    <a:cubicBezTo>
                      <a:pt x="646" y="863"/>
                      <a:pt x="646" y="863"/>
                      <a:pt x="646" y="863"/>
                    </a:cubicBezTo>
                    <a:cubicBezTo>
                      <a:pt x="636" y="867"/>
                      <a:pt x="624" y="859"/>
                      <a:pt x="624" y="847"/>
                    </a:cubicBezTo>
                    <a:cubicBezTo>
                      <a:pt x="624" y="845"/>
                      <a:pt x="624" y="843"/>
                      <a:pt x="625" y="842"/>
                    </a:cubicBezTo>
                    <a:lnTo>
                      <a:pt x="681" y="691"/>
                    </a:lnTo>
                    <a:close/>
                    <a:moveTo>
                      <a:pt x="1138" y="216"/>
                    </a:moveTo>
                    <a:cubicBezTo>
                      <a:pt x="1176" y="178"/>
                      <a:pt x="1176" y="178"/>
                      <a:pt x="1176" y="178"/>
                    </a:cubicBezTo>
                    <a:cubicBezTo>
                      <a:pt x="1310" y="312"/>
                      <a:pt x="1310" y="312"/>
                      <a:pt x="1310" y="312"/>
                    </a:cubicBezTo>
                    <a:cubicBezTo>
                      <a:pt x="1272" y="350"/>
                      <a:pt x="1272" y="350"/>
                      <a:pt x="1272" y="350"/>
                    </a:cubicBezTo>
                    <a:lnTo>
                      <a:pt x="1138" y="216"/>
                    </a:lnTo>
                    <a:close/>
                    <a:moveTo>
                      <a:pt x="1154" y="300"/>
                    </a:moveTo>
                    <a:cubicBezTo>
                      <a:pt x="756" y="698"/>
                      <a:pt x="756" y="698"/>
                      <a:pt x="756" y="698"/>
                    </a:cubicBezTo>
                    <a:cubicBezTo>
                      <a:pt x="706" y="648"/>
                      <a:pt x="706" y="648"/>
                      <a:pt x="706" y="648"/>
                    </a:cubicBezTo>
                    <a:cubicBezTo>
                      <a:pt x="1104" y="250"/>
                      <a:pt x="1104" y="250"/>
                      <a:pt x="1104" y="250"/>
                    </a:cubicBezTo>
                    <a:lnTo>
                      <a:pt x="1154" y="300"/>
                    </a:lnTo>
                    <a:close/>
                    <a:moveTo>
                      <a:pt x="1008" y="912"/>
                    </a:moveTo>
                    <a:cubicBezTo>
                      <a:pt x="960" y="912"/>
                      <a:pt x="960" y="912"/>
                      <a:pt x="960" y="912"/>
                    </a:cubicBezTo>
                    <a:cubicBezTo>
                      <a:pt x="960" y="730"/>
                      <a:pt x="960" y="730"/>
                      <a:pt x="960" y="730"/>
                    </a:cubicBezTo>
                    <a:cubicBezTo>
                      <a:pt x="1008" y="682"/>
                      <a:pt x="1008" y="682"/>
                      <a:pt x="1008" y="682"/>
                    </a:cubicBezTo>
                    <a:lnTo>
                      <a:pt x="1008" y="912"/>
                    </a:lnTo>
                    <a:close/>
                    <a:moveTo>
                      <a:pt x="1278" y="76"/>
                    </a:moveTo>
                    <a:cubicBezTo>
                      <a:pt x="1296" y="58"/>
                      <a:pt x="1320" y="48"/>
                      <a:pt x="1345" y="48"/>
                    </a:cubicBezTo>
                    <a:cubicBezTo>
                      <a:pt x="1397" y="48"/>
                      <a:pt x="1440" y="91"/>
                      <a:pt x="1440" y="143"/>
                    </a:cubicBezTo>
                    <a:cubicBezTo>
                      <a:pt x="1440" y="168"/>
                      <a:pt x="1430" y="192"/>
                      <a:pt x="1412" y="210"/>
                    </a:cubicBezTo>
                    <a:cubicBezTo>
                      <a:pt x="1344" y="278"/>
                      <a:pt x="1344" y="278"/>
                      <a:pt x="1344" y="278"/>
                    </a:cubicBezTo>
                    <a:cubicBezTo>
                      <a:pt x="1210" y="144"/>
                      <a:pt x="1210" y="144"/>
                      <a:pt x="1210" y="144"/>
                    </a:cubicBezTo>
                    <a:lnTo>
                      <a:pt x="1278" y="76"/>
                    </a:lnTo>
                    <a:close/>
                    <a:moveTo>
                      <a:pt x="1008" y="168"/>
                    </a:moveTo>
                    <a:cubicBezTo>
                      <a:pt x="1008" y="278"/>
                      <a:pt x="1008" y="278"/>
                      <a:pt x="1008" y="278"/>
                    </a:cubicBezTo>
                    <a:cubicBezTo>
                      <a:pt x="960" y="326"/>
                      <a:pt x="960" y="326"/>
                      <a:pt x="960" y="326"/>
                    </a:cubicBezTo>
                    <a:cubicBezTo>
                      <a:pt x="960" y="192"/>
                      <a:pt x="960" y="192"/>
                      <a:pt x="960" y="192"/>
                    </a:cubicBezTo>
                    <a:cubicBezTo>
                      <a:pt x="960" y="166"/>
                      <a:pt x="938" y="144"/>
                      <a:pt x="912" y="144"/>
                    </a:cubicBezTo>
                    <a:cubicBezTo>
                      <a:pt x="768" y="144"/>
                      <a:pt x="768" y="144"/>
                      <a:pt x="768" y="144"/>
                    </a:cubicBezTo>
                    <a:cubicBezTo>
                      <a:pt x="768" y="96"/>
                      <a:pt x="768" y="96"/>
                      <a:pt x="768" y="96"/>
                    </a:cubicBezTo>
                    <a:cubicBezTo>
                      <a:pt x="936" y="96"/>
                      <a:pt x="936" y="96"/>
                      <a:pt x="936" y="96"/>
                    </a:cubicBezTo>
                    <a:cubicBezTo>
                      <a:pt x="976" y="96"/>
                      <a:pt x="1008" y="128"/>
                      <a:pt x="1008" y="168"/>
                    </a:cubicBezTo>
                    <a:close/>
                    <a:moveTo>
                      <a:pt x="336" y="72"/>
                    </a:moveTo>
                    <a:cubicBezTo>
                      <a:pt x="336" y="59"/>
                      <a:pt x="347" y="48"/>
                      <a:pt x="360" y="48"/>
                    </a:cubicBezTo>
                    <a:cubicBezTo>
                      <a:pt x="696" y="48"/>
                      <a:pt x="696" y="48"/>
                      <a:pt x="696" y="48"/>
                    </a:cubicBezTo>
                    <a:cubicBezTo>
                      <a:pt x="709" y="48"/>
                      <a:pt x="720" y="59"/>
                      <a:pt x="720" y="72"/>
                    </a:cubicBezTo>
                    <a:cubicBezTo>
                      <a:pt x="720" y="168"/>
                      <a:pt x="720" y="168"/>
                      <a:pt x="720" y="168"/>
                    </a:cubicBezTo>
                    <a:cubicBezTo>
                      <a:pt x="720" y="181"/>
                      <a:pt x="709" y="192"/>
                      <a:pt x="696" y="192"/>
                    </a:cubicBezTo>
                    <a:cubicBezTo>
                      <a:pt x="360" y="192"/>
                      <a:pt x="360" y="192"/>
                      <a:pt x="360" y="192"/>
                    </a:cubicBezTo>
                    <a:cubicBezTo>
                      <a:pt x="347" y="192"/>
                      <a:pt x="336" y="181"/>
                      <a:pt x="336" y="168"/>
                    </a:cubicBezTo>
                    <a:lnTo>
                      <a:pt x="336" y="72"/>
                    </a:lnTo>
                    <a:close/>
                    <a:moveTo>
                      <a:pt x="120" y="1248"/>
                    </a:moveTo>
                    <a:cubicBezTo>
                      <a:pt x="80" y="1248"/>
                      <a:pt x="48" y="1216"/>
                      <a:pt x="48" y="1176"/>
                    </a:cubicBezTo>
                    <a:cubicBezTo>
                      <a:pt x="48" y="168"/>
                      <a:pt x="48" y="168"/>
                      <a:pt x="48" y="168"/>
                    </a:cubicBezTo>
                    <a:cubicBezTo>
                      <a:pt x="48" y="128"/>
                      <a:pt x="80" y="96"/>
                      <a:pt x="120" y="96"/>
                    </a:cubicBezTo>
                    <a:cubicBezTo>
                      <a:pt x="288" y="96"/>
                      <a:pt x="288" y="96"/>
                      <a:pt x="288" y="96"/>
                    </a:cubicBezTo>
                    <a:cubicBezTo>
                      <a:pt x="288" y="144"/>
                      <a:pt x="288" y="144"/>
                      <a:pt x="288" y="144"/>
                    </a:cubicBezTo>
                    <a:cubicBezTo>
                      <a:pt x="144" y="144"/>
                      <a:pt x="144" y="144"/>
                      <a:pt x="144" y="144"/>
                    </a:cubicBezTo>
                    <a:cubicBezTo>
                      <a:pt x="118" y="144"/>
                      <a:pt x="96" y="166"/>
                      <a:pt x="96" y="192"/>
                    </a:cubicBezTo>
                    <a:cubicBezTo>
                      <a:pt x="96" y="1152"/>
                      <a:pt x="96" y="1152"/>
                      <a:pt x="96" y="1152"/>
                    </a:cubicBezTo>
                    <a:cubicBezTo>
                      <a:pt x="96" y="1178"/>
                      <a:pt x="118" y="1200"/>
                      <a:pt x="144" y="1200"/>
                    </a:cubicBezTo>
                    <a:cubicBezTo>
                      <a:pt x="768" y="1200"/>
                      <a:pt x="768" y="1200"/>
                      <a:pt x="768" y="1200"/>
                    </a:cubicBezTo>
                    <a:cubicBezTo>
                      <a:pt x="768" y="1248"/>
                      <a:pt x="768" y="1248"/>
                      <a:pt x="768" y="1248"/>
                    </a:cubicBezTo>
                    <a:lnTo>
                      <a:pt x="120" y="1248"/>
                    </a:lnTo>
                    <a:close/>
                    <a:moveTo>
                      <a:pt x="1440" y="1416"/>
                    </a:moveTo>
                    <a:cubicBezTo>
                      <a:pt x="1440" y="1429"/>
                      <a:pt x="1429" y="1440"/>
                      <a:pt x="1416" y="1440"/>
                    </a:cubicBezTo>
                    <a:cubicBezTo>
                      <a:pt x="840" y="1440"/>
                      <a:pt x="840" y="1440"/>
                      <a:pt x="840" y="1440"/>
                    </a:cubicBezTo>
                    <a:cubicBezTo>
                      <a:pt x="827" y="1440"/>
                      <a:pt x="816" y="1429"/>
                      <a:pt x="816" y="1416"/>
                    </a:cubicBezTo>
                    <a:cubicBezTo>
                      <a:pt x="816" y="984"/>
                      <a:pt x="816" y="984"/>
                      <a:pt x="816" y="984"/>
                    </a:cubicBezTo>
                    <a:cubicBezTo>
                      <a:pt x="816" y="971"/>
                      <a:pt x="827" y="960"/>
                      <a:pt x="840" y="960"/>
                    </a:cubicBezTo>
                    <a:cubicBezTo>
                      <a:pt x="960" y="960"/>
                      <a:pt x="960" y="960"/>
                      <a:pt x="960" y="960"/>
                    </a:cubicBezTo>
                    <a:cubicBezTo>
                      <a:pt x="960" y="1104"/>
                      <a:pt x="960" y="1104"/>
                      <a:pt x="960" y="1104"/>
                    </a:cubicBezTo>
                    <a:cubicBezTo>
                      <a:pt x="1296" y="1104"/>
                      <a:pt x="1296" y="1104"/>
                      <a:pt x="1296" y="1104"/>
                    </a:cubicBezTo>
                    <a:cubicBezTo>
                      <a:pt x="1296" y="960"/>
                      <a:pt x="1296" y="960"/>
                      <a:pt x="1296" y="960"/>
                    </a:cubicBezTo>
                    <a:cubicBezTo>
                      <a:pt x="1416" y="960"/>
                      <a:pt x="1416" y="960"/>
                      <a:pt x="1416" y="960"/>
                    </a:cubicBezTo>
                    <a:cubicBezTo>
                      <a:pt x="1429" y="960"/>
                      <a:pt x="1440" y="971"/>
                      <a:pt x="1440" y="984"/>
                    </a:cubicBezTo>
                    <a:lnTo>
                      <a:pt x="1440" y="1416"/>
                    </a:lnTo>
                    <a:close/>
                    <a:moveTo>
                      <a:pt x="1440" y="1416"/>
                    </a:moveTo>
                    <a:cubicBezTo>
                      <a:pt x="1440" y="1416"/>
                      <a:pt x="1440" y="1416"/>
                      <a:pt x="1440" y="141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25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Rectangle 28">
                <a:extLst>
                  <a:ext uri="{FF2B5EF4-FFF2-40B4-BE49-F238E27FC236}">
                    <a16:creationId xmlns:a16="http://schemas.microsoft.com/office/drawing/2014/main" id="{89957C4D-CE83-F5D3-8410-81430F461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52864" y="2826961"/>
                <a:ext cx="13416" cy="134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25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Rectangle 29">
                <a:extLst>
                  <a:ext uri="{FF2B5EF4-FFF2-40B4-BE49-F238E27FC236}">
                    <a16:creationId xmlns:a16="http://schemas.microsoft.com/office/drawing/2014/main" id="{F7A06411-EFD5-7FF7-FC21-47DE63F4E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7485" y="2826961"/>
                <a:ext cx="13416" cy="134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25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Rectangle 30">
                <a:extLst>
                  <a:ext uri="{FF2B5EF4-FFF2-40B4-BE49-F238E27FC236}">
                    <a16:creationId xmlns:a16="http://schemas.microsoft.com/office/drawing/2014/main" id="{AACDCC37-AB85-E5DE-A031-338B7B431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0653" y="2826961"/>
                <a:ext cx="13416" cy="134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25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Rectangle 31">
                <a:extLst>
                  <a:ext uri="{FF2B5EF4-FFF2-40B4-BE49-F238E27FC236}">
                    <a16:creationId xmlns:a16="http://schemas.microsoft.com/office/drawing/2014/main" id="{FB08A5AD-4DF9-5531-C454-6112FD2FA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52864" y="2799171"/>
                <a:ext cx="68037" cy="143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25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Freeform 32">
                <a:extLst>
                  <a:ext uri="{FF2B5EF4-FFF2-40B4-BE49-F238E27FC236}">
                    <a16:creationId xmlns:a16="http://schemas.microsoft.com/office/drawing/2014/main" id="{7500FAFA-14F1-95D9-8BF7-36E126FB66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78800" y="2513609"/>
                <a:ext cx="87202" cy="80494"/>
              </a:xfrm>
              <a:custGeom>
                <a:avLst/>
                <a:gdLst>
                  <a:gd name="T0" fmla="*/ 81 w 91"/>
                  <a:gd name="T1" fmla="*/ 0 h 84"/>
                  <a:gd name="T2" fmla="*/ 69 w 91"/>
                  <a:gd name="T3" fmla="*/ 12 h 84"/>
                  <a:gd name="T4" fmla="*/ 0 w 91"/>
                  <a:gd name="T5" fmla="*/ 12 h 84"/>
                  <a:gd name="T6" fmla="*/ 0 w 91"/>
                  <a:gd name="T7" fmla="*/ 84 h 84"/>
                  <a:gd name="T8" fmla="*/ 72 w 91"/>
                  <a:gd name="T9" fmla="*/ 84 h 84"/>
                  <a:gd name="T10" fmla="*/ 72 w 91"/>
                  <a:gd name="T11" fmla="*/ 29 h 84"/>
                  <a:gd name="T12" fmla="*/ 91 w 91"/>
                  <a:gd name="T13" fmla="*/ 10 h 84"/>
                  <a:gd name="T14" fmla="*/ 81 w 91"/>
                  <a:gd name="T15" fmla="*/ 0 h 84"/>
                  <a:gd name="T16" fmla="*/ 57 w 91"/>
                  <a:gd name="T17" fmla="*/ 69 h 84"/>
                  <a:gd name="T18" fmla="*/ 14 w 91"/>
                  <a:gd name="T19" fmla="*/ 69 h 84"/>
                  <a:gd name="T20" fmla="*/ 14 w 91"/>
                  <a:gd name="T21" fmla="*/ 26 h 84"/>
                  <a:gd name="T22" fmla="*/ 54 w 91"/>
                  <a:gd name="T23" fmla="*/ 26 h 84"/>
                  <a:gd name="T24" fmla="*/ 36 w 91"/>
                  <a:gd name="T25" fmla="*/ 45 h 84"/>
                  <a:gd name="T26" fmla="*/ 27 w 91"/>
                  <a:gd name="T27" fmla="*/ 36 h 84"/>
                  <a:gd name="T28" fmla="*/ 17 w 91"/>
                  <a:gd name="T29" fmla="*/ 46 h 84"/>
                  <a:gd name="T30" fmla="*/ 36 w 91"/>
                  <a:gd name="T31" fmla="*/ 65 h 84"/>
                  <a:gd name="T32" fmla="*/ 57 w 91"/>
                  <a:gd name="T33" fmla="*/ 44 h 84"/>
                  <a:gd name="T34" fmla="*/ 57 w 91"/>
                  <a:gd name="T35" fmla="*/ 69 h 84"/>
                  <a:gd name="T36" fmla="*/ 57 w 91"/>
                  <a:gd name="T37" fmla="*/ 69 h 84"/>
                  <a:gd name="T38" fmla="*/ 57 w 91"/>
                  <a:gd name="T39" fmla="*/ 6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1" h="84">
                    <a:moveTo>
                      <a:pt x="81" y="0"/>
                    </a:moveTo>
                    <a:lnTo>
                      <a:pt x="69" y="12"/>
                    </a:lnTo>
                    <a:lnTo>
                      <a:pt x="0" y="12"/>
                    </a:lnTo>
                    <a:lnTo>
                      <a:pt x="0" y="84"/>
                    </a:lnTo>
                    <a:lnTo>
                      <a:pt x="72" y="84"/>
                    </a:lnTo>
                    <a:lnTo>
                      <a:pt x="72" y="29"/>
                    </a:lnTo>
                    <a:lnTo>
                      <a:pt x="91" y="10"/>
                    </a:lnTo>
                    <a:lnTo>
                      <a:pt x="81" y="0"/>
                    </a:lnTo>
                    <a:close/>
                    <a:moveTo>
                      <a:pt x="57" y="69"/>
                    </a:moveTo>
                    <a:lnTo>
                      <a:pt x="14" y="69"/>
                    </a:lnTo>
                    <a:lnTo>
                      <a:pt x="14" y="26"/>
                    </a:lnTo>
                    <a:lnTo>
                      <a:pt x="54" y="26"/>
                    </a:lnTo>
                    <a:lnTo>
                      <a:pt x="36" y="45"/>
                    </a:lnTo>
                    <a:lnTo>
                      <a:pt x="27" y="36"/>
                    </a:lnTo>
                    <a:lnTo>
                      <a:pt x="17" y="46"/>
                    </a:lnTo>
                    <a:lnTo>
                      <a:pt x="36" y="65"/>
                    </a:lnTo>
                    <a:lnTo>
                      <a:pt x="57" y="44"/>
                    </a:lnTo>
                    <a:lnTo>
                      <a:pt x="57" y="69"/>
                    </a:lnTo>
                    <a:close/>
                    <a:moveTo>
                      <a:pt x="57" y="69"/>
                    </a:moveTo>
                    <a:lnTo>
                      <a:pt x="57" y="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25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Freeform 33">
                <a:extLst>
                  <a:ext uri="{FF2B5EF4-FFF2-40B4-BE49-F238E27FC236}">
                    <a16:creationId xmlns:a16="http://schemas.microsoft.com/office/drawing/2014/main" id="{DA9C46D0-24BC-A04A-4DFE-59FB69A3D7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78800" y="2513609"/>
                <a:ext cx="87202" cy="80494"/>
              </a:xfrm>
              <a:custGeom>
                <a:avLst/>
                <a:gdLst>
                  <a:gd name="T0" fmla="*/ 81 w 91"/>
                  <a:gd name="T1" fmla="*/ 0 h 84"/>
                  <a:gd name="T2" fmla="*/ 69 w 91"/>
                  <a:gd name="T3" fmla="*/ 12 h 84"/>
                  <a:gd name="T4" fmla="*/ 0 w 91"/>
                  <a:gd name="T5" fmla="*/ 12 h 84"/>
                  <a:gd name="T6" fmla="*/ 0 w 91"/>
                  <a:gd name="T7" fmla="*/ 84 h 84"/>
                  <a:gd name="T8" fmla="*/ 72 w 91"/>
                  <a:gd name="T9" fmla="*/ 84 h 84"/>
                  <a:gd name="T10" fmla="*/ 72 w 91"/>
                  <a:gd name="T11" fmla="*/ 29 h 84"/>
                  <a:gd name="T12" fmla="*/ 91 w 91"/>
                  <a:gd name="T13" fmla="*/ 10 h 84"/>
                  <a:gd name="T14" fmla="*/ 81 w 91"/>
                  <a:gd name="T15" fmla="*/ 0 h 84"/>
                  <a:gd name="T16" fmla="*/ 57 w 91"/>
                  <a:gd name="T17" fmla="*/ 69 h 84"/>
                  <a:gd name="T18" fmla="*/ 14 w 91"/>
                  <a:gd name="T19" fmla="*/ 69 h 84"/>
                  <a:gd name="T20" fmla="*/ 14 w 91"/>
                  <a:gd name="T21" fmla="*/ 26 h 84"/>
                  <a:gd name="T22" fmla="*/ 54 w 91"/>
                  <a:gd name="T23" fmla="*/ 26 h 84"/>
                  <a:gd name="T24" fmla="*/ 36 w 91"/>
                  <a:gd name="T25" fmla="*/ 45 h 84"/>
                  <a:gd name="T26" fmla="*/ 27 w 91"/>
                  <a:gd name="T27" fmla="*/ 36 h 84"/>
                  <a:gd name="T28" fmla="*/ 17 w 91"/>
                  <a:gd name="T29" fmla="*/ 46 h 84"/>
                  <a:gd name="T30" fmla="*/ 36 w 91"/>
                  <a:gd name="T31" fmla="*/ 65 h 84"/>
                  <a:gd name="T32" fmla="*/ 57 w 91"/>
                  <a:gd name="T33" fmla="*/ 44 h 84"/>
                  <a:gd name="T34" fmla="*/ 57 w 91"/>
                  <a:gd name="T35" fmla="*/ 69 h 84"/>
                  <a:gd name="T36" fmla="*/ 57 w 91"/>
                  <a:gd name="T37" fmla="*/ 69 h 84"/>
                  <a:gd name="T38" fmla="*/ 57 w 91"/>
                  <a:gd name="T39" fmla="*/ 6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1" h="84">
                    <a:moveTo>
                      <a:pt x="81" y="0"/>
                    </a:moveTo>
                    <a:lnTo>
                      <a:pt x="69" y="12"/>
                    </a:lnTo>
                    <a:lnTo>
                      <a:pt x="0" y="12"/>
                    </a:lnTo>
                    <a:lnTo>
                      <a:pt x="0" y="84"/>
                    </a:lnTo>
                    <a:lnTo>
                      <a:pt x="72" y="84"/>
                    </a:lnTo>
                    <a:lnTo>
                      <a:pt x="72" y="29"/>
                    </a:lnTo>
                    <a:lnTo>
                      <a:pt x="91" y="10"/>
                    </a:lnTo>
                    <a:lnTo>
                      <a:pt x="81" y="0"/>
                    </a:lnTo>
                    <a:moveTo>
                      <a:pt x="57" y="69"/>
                    </a:moveTo>
                    <a:lnTo>
                      <a:pt x="14" y="69"/>
                    </a:lnTo>
                    <a:lnTo>
                      <a:pt x="14" y="26"/>
                    </a:lnTo>
                    <a:lnTo>
                      <a:pt x="54" y="26"/>
                    </a:lnTo>
                    <a:lnTo>
                      <a:pt x="36" y="45"/>
                    </a:lnTo>
                    <a:lnTo>
                      <a:pt x="27" y="36"/>
                    </a:lnTo>
                    <a:lnTo>
                      <a:pt x="17" y="46"/>
                    </a:lnTo>
                    <a:lnTo>
                      <a:pt x="36" y="65"/>
                    </a:lnTo>
                    <a:lnTo>
                      <a:pt x="57" y="44"/>
                    </a:lnTo>
                    <a:lnTo>
                      <a:pt x="57" y="69"/>
                    </a:lnTo>
                    <a:moveTo>
                      <a:pt x="57" y="69"/>
                    </a:moveTo>
                    <a:lnTo>
                      <a:pt x="57" y="69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25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Freeform 34">
                <a:extLst>
                  <a:ext uri="{FF2B5EF4-FFF2-40B4-BE49-F238E27FC236}">
                    <a16:creationId xmlns:a16="http://schemas.microsoft.com/office/drawing/2014/main" id="{9346C933-B6F1-3CFD-1436-C6D562F635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78800" y="2607518"/>
                <a:ext cx="68995" cy="68995"/>
              </a:xfrm>
              <a:custGeom>
                <a:avLst/>
                <a:gdLst>
                  <a:gd name="T0" fmla="*/ 0 w 72"/>
                  <a:gd name="T1" fmla="*/ 72 h 72"/>
                  <a:gd name="T2" fmla="*/ 72 w 72"/>
                  <a:gd name="T3" fmla="*/ 72 h 72"/>
                  <a:gd name="T4" fmla="*/ 72 w 72"/>
                  <a:gd name="T5" fmla="*/ 0 h 72"/>
                  <a:gd name="T6" fmla="*/ 0 w 72"/>
                  <a:gd name="T7" fmla="*/ 0 h 72"/>
                  <a:gd name="T8" fmla="*/ 0 w 72"/>
                  <a:gd name="T9" fmla="*/ 72 h 72"/>
                  <a:gd name="T10" fmla="*/ 14 w 72"/>
                  <a:gd name="T11" fmla="*/ 14 h 72"/>
                  <a:gd name="T12" fmla="*/ 57 w 72"/>
                  <a:gd name="T13" fmla="*/ 14 h 72"/>
                  <a:gd name="T14" fmla="*/ 57 w 72"/>
                  <a:gd name="T15" fmla="*/ 57 h 72"/>
                  <a:gd name="T16" fmla="*/ 14 w 72"/>
                  <a:gd name="T17" fmla="*/ 57 h 72"/>
                  <a:gd name="T18" fmla="*/ 14 w 72"/>
                  <a:gd name="T19" fmla="*/ 14 h 72"/>
                  <a:gd name="T20" fmla="*/ 14 w 72"/>
                  <a:gd name="T21" fmla="*/ 14 h 72"/>
                  <a:gd name="T22" fmla="*/ 14 w 72"/>
                  <a:gd name="T23" fmla="*/ 1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72">
                    <a:moveTo>
                      <a:pt x="0" y="72"/>
                    </a:moveTo>
                    <a:lnTo>
                      <a:pt x="72" y="72"/>
                    </a:lnTo>
                    <a:lnTo>
                      <a:pt x="72" y="0"/>
                    </a:lnTo>
                    <a:lnTo>
                      <a:pt x="0" y="0"/>
                    </a:lnTo>
                    <a:lnTo>
                      <a:pt x="0" y="72"/>
                    </a:lnTo>
                    <a:close/>
                    <a:moveTo>
                      <a:pt x="14" y="14"/>
                    </a:moveTo>
                    <a:lnTo>
                      <a:pt x="57" y="14"/>
                    </a:lnTo>
                    <a:lnTo>
                      <a:pt x="57" y="57"/>
                    </a:lnTo>
                    <a:lnTo>
                      <a:pt x="14" y="57"/>
                    </a:lnTo>
                    <a:lnTo>
                      <a:pt x="14" y="14"/>
                    </a:lnTo>
                    <a:close/>
                    <a:moveTo>
                      <a:pt x="14" y="14"/>
                    </a:moveTo>
                    <a:lnTo>
                      <a:pt x="14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25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Freeform 35">
                <a:extLst>
                  <a:ext uri="{FF2B5EF4-FFF2-40B4-BE49-F238E27FC236}">
                    <a16:creationId xmlns:a16="http://schemas.microsoft.com/office/drawing/2014/main" id="{1B6DEA6F-68F6-6BDC-CFCE-F04C5D0E77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78800" y="2607518"/>
                <a:ext cx="68995" cy="68995"/>
              </a:xfrm>
              <a:custGeom>
                <a:avLst/>
                <a:gdLst>
                  <a:gd name="T0" fmla="*/ 0 w 72"/>
                  <a:gd name="T1" fmla="*/ 72 h 72"/>
                  <a:gd name="T2" fmla="*/ 72 w 72"/>
                  <a:gd name="T3" fmla="*/ 72 h 72"/>
                  <a:gd name="T4" fmla="*/ 72 w 72"/>
                  <a:gd name="T5" fmla="*/ 0 h 72"/>
                  <a:gd name="T6" fmla="*/ 0 w 72"/>
                  <a:gd name="T7" fmla="*/ 0 h 72"/>
                  <a:gd name="T8" fmla="*/ 0 w 72"/>
                  <a:gd name="T9" fmla="*/ 72 h 72"/>
                  <a:gd name="T10" fmla="*/ 14 w 72"/>
                  <a:gd name="T11" fmla="*/ 14 h 72"/>
                  <a:gd name="T12" fmla="*/ 57 w 72"/>
                  <a:gd name="T13" fmla="*/ 14 h 72"/>
                  <a:gd name="T14" fmla="*/ 57 w 72"/>
                  <a:gd name="T15" fmla="*/ 57 h 72"/>
                  <a:gd name="T16" fmla="*/ 14 w 72"/>
                  <a:gd name="T17" fmla="*/ 57 h 72"/>
                  <a:gd name="T18" fmla="*/ 14 w 72"/>
                  <a:gd name="T19" fmla="*/ 14 h 72"/>
                  <a:gd name="T20" fmla="*/ 14 w 72"/>
                  <a:gd name="T21" fmla="*/ 14 h 72"/>
                  <a:gd name="T22" fmla="*/ 14 w 72"/>
                  <a:gd name="T23" fmla="*/ 1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72">
                    <a:moveTo>
                      <a:pt x="0" y="72"/>
                    </a:moveTo>
                    <a:lnTo>
                      <a:pt x="72" y="72"/>
                    </a:lnTo>
                    <a:lnTo>
                      <a:pt x="72" y="0"/>
                    </a:lnTo>
                    <a:lnTo>
                      <a:pt x="0" y="0"/>
                    </a:lnTo>
                    <a:lnTo>
                      <a:pt x="0" y="72"/>
                    </a:lnTo>
                    <a:moveTo>
                      <a:pt x="14" y="14"/>
                    </a:moveTo>
                    <a:lnTo>
                      <a:pt x="57" y="14"/>
                    </a:lnTo>
                    <a:lnTo>
                      <a:pt x="57" y="57"/>
                    </a:lnTo>
                    <a:lnTo>
                      <a:pt x="14" y="57"/>
                    </a:lnTo>
                    <a:lnTo>
                      <a:pt x="14" y="14"/>
                    </a:lnTo>
                    <a:moveTo>
                      <a:pt x="14" y="14"/>
                    </a:moveTo>
                    <a:lnTo>
                      <a:pt x="14" y="14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25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Freeform 36">
                <a:extLst>
                  <a:ext uri="{FF2B5EF4-FFF2-40B4-BE49-F238E27FC236}">
                    <a16:creationId xmlns:a16="http://schemas.microsoft.com/office/drawing/2014/main" id="{38E0BDB7-89C1-56FC-9C9E-64DA3F462B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78800" y="2689929"/>
                <a:ext cx="68995" cy="68037"/>
              </a:xfrm>
              <a:custGeom>
                <a:avLst/>
                <a:gdLst>
                  <a:gd name="T0" fmla="*/ 0 w 72"/>
                  <a:gd name="T1" fmla="*/ 71 h 71"/>
                  <a:gd name="T2" fmla="*/ 72 w 72"/>
                  <a:gd name="T3" fmla="*/ 71 h 71"/>
                  <a:gd name="T4" fmla="*/ 72 w 72"/>
                  <a:gd name="T5" fmla="*/ 0 h 71"/>
                  <a:gd name="T6" fmla="*/ 0 w 72"/>
                  <a:gd name="T7" fmla="*/ 0 h 71"/>
                  <a:gd name="T8" fmla="*/ 0 w 72"/>
                  <a:gd name="T9" fmla="*/ 71 h 71"/>
                  <a:gd name="T10" fmla="*/ 14 w 72"/>
                  <a:gd name="T11" fmla="*/ 14 h 71"/>
                  <a:gd name="T12" fmla="*/ 57 w 72"/>
                  <a:gd name="T13" fmla="*/ 14 h 71"/>
                  <a:gd name="T14" fmla="*/ 57 w 72"/>
                  <a:gd name="T15" fmla="*/ 57 h 71"/>
                  <a:gd name="T16" fmla="*/ 14 w 72"/>
                  <a:gd name="T17" fmla="*/ 57 h 71"/>
                  <a:gd name="T18" fmla="*/ 14 w 72"/>
                  <a:gd name="T19" fmla="*/ 14 h 71"/>
                  <a:gd name="T20" fmla="*/ 14 w 72"/>
                  <a:gd name="T21" fmla="*/ 14 h 71"/>
                  <a:gd name="T22" fmla="*/ 14 w 72"/>
                  <a:gd name="T23" fmla="*/ 1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71">
                    <a:moveTo>
                      <a:pt x="0" y="71"/>
                    </a:moveTo>
                    <a:lnTo>
                      <a:pt x="72" y="71"/>
                    </a:lnTo>
                    <a:lnTo>
                      <a:pt x="72" y="0"/>
                    </a:lnTo>
                    <a:lnTo>
                      <a:pt x="0" y="0"/>
                    </a:lnTo>
                    <a:lnTo>
                      <a:pt x="0" y="71"/>
                    </a:lnTo>
                    <a:close/>
                    <a:moveTo>
                      <a:pt x="14" y="14"/>
                    </a:moveTo>
                    <a:lnTo>
                      <a:pt x="57" y="14"/>
                    </a:lnTo>
                    <a:lnTo>
                      <a:pt x="57" y="57"/>
                    </a:lnTo>
                    <a:lnTo>
                      <a:pt x="14" y="57"/>
                    </a:lnTo>
                    <a:lnTo>
                      <a:pt x="14" y="14"/>
                    </a:lnTo>
                    <a:close/>
                    <a:moveTo>
                      <a:pt x="14" y="14"/>
                    </a:moveTo>
                    <a:lnTo>
                      <a:pt x="14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25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Freeform 37">
                <a:extLst>
                  <a:ext uri="{FF2B5EF4-FFF2-40B4-BE49-F238E27FC236}">
                    <a16:creationId xmlns:a16="http://schemas.microsoft.com/office/drawing/2014/main" id="{096FEAE1-9989-BB42-7286-AFD610D3FB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78800" y="2689929"/>
                <a:ext cx="68995" cy="68037"/>
              </a:xfrm>
              <a:custGeom>
                <a:avLst/>
                <a:gdLst>
                  <a:gd name="T0" fmla="*/ 0 w 72"/>
                  <a:gd name="T1" fmla="*/ 71 h 71"/>
                  <a:gd name="T2" fmla="*/ 72 w 72"/>
                  <a:gd name="T3" fmla="*/ 71 h 71"/>
                  <a:gd name="T4" fmla="*/ 72 w 72"/>
                  <a:gd name="T5" fmla="*/ 0 h 71"/>
                  <a:gd name="T6" fmla="*/ 0 w 72"/>
                  <a:gd name="T7" fmla="*/ 0 h 71"/>
                  <a:gd name="T8" fmla="*/ 0 w 72"/>
                  <a:gd name="T9" fmla="*/ 71 h 71"/>
                  <a:gd name="T10" fmla="*/ 14 w 72"/>
                  <a:gd name="T11" fmla="*/ 14 h 71"/>
                  <a:gd name="T12" fmla="*/ 57 w 72"/>
                  <a:gd name="T13" fmla="*/ 14 h 71"/>
                  <a:gd name="T14" fmla="*/ 57 w 72"/>
                  <a:gd name="T15" fmla="*/ 57 h 71"/>
                  <a:gd name="T16" fmla="*/ 14 w 72"/>
                  <a:gd name="T17" fmla="*/ 57 h 71"/>
                  <a:gd name="T18" fmla="*/ 14 w 72"/>
                  <a:gd name="T19" fmla="*/ 14 h 71"/>
                  <a:gd name="T20" fmla="*/ 14 w 72"/>
                  <a:gd name="T21" fmla="*/ 14 h 71"/>
                  <a:gd name="T22" fmla="*/ 14 w 72"/>
                  <a:gd name="T23" fmla="*/ 1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71">
                    <a:moveTo>
                      <a:pt x="0" y="71"/>
                    </a:moveTo>
                    <a:lnTo>
                      <a:pt x="72" y="71"/>
                    </a:lnTo>
                    <a:lnTo>
                      <a:pt x="72" y="0"/>
                    </a:lnTo>
                    <a:lnTo>
                      <a:pt x="0" y="0"/>
                    </a:lnTo>
                    <a:lnTo>
                      <a:pt x="0" y="71"/>
                    </a:lnTo>
                    <a:moveTo>
                      <a:pt x="14" y="14"/>
                    </a:moveTo>
                    <a:lnTo>
                      <a:pt x="57" y="14"/>
                    </a:lnTo>
                    <a:lnTo>
                      <a:pt x="57" y="57"/>
                    </a:lnTo>
                    <a:lnTo>
                      <a:pt x="14" y="57"/>
                    </a:lnTo>
                    <a:lnTo>
                      <a:pt x="14" y="14"/>
                    </a:lnTo>
                    <a:moveTo>
                      <a:pt x="14" y="14"/>
                    </a:moveTo>
                    <a:lnTo>
                      <a:pt x="14" y="14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25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Rectangle 38">
                <a:extLst>
                  <a:ext uri="{FF2B5EF4-FFF2-40B4-BE49-F238E27FC236}">
                    <a16:creationId xmlns:a16="http://schemas.microsoft.com/office/drawing/2014/main" id="{3C5EB323-72E8-6D09-9E6E-BF1B19FD55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74626" y="2525108"/>
                <a:ext cx="54621" cy="134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25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397E7071-A818-47D9-1A3C-26D2F8B4D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74626" y="2552897"/>
                <a:ext cx="54621" cy="134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25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732F0993-F5F8-79F9-9377-724F3F738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74626" y="2579729"/>
                <a:ext cx="54621" cy="143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25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2C03E4A1-5CDE-F937-0F23-42B5B9009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74626" y="2716760"/>
                <a:ext cx="54621" cy="143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25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C052A06E-CA11-6077-C1A6-1AA81BABB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74626" y="2744550"/>
                <a:ext cx="54621" cy="134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63490" tIns="31745" rIns="63490" bIns="31745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25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CD10A82A-20F3-B796-777F-DD89BF2AD4FE}"/>
                </a:ext>
              </a:extLst>
            </p:cNvPr>
            <p:cNvSpPr/>
            <p:nvPr/>
          </p:nvSpPr>
          <p:spPr>
            <a:xfrm>
              <a:off x="7609840" y="3738074"/>
              <a:ext cx="3241038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417"/>
                </a:spcBef>
              </a:pPr>
              <a:r>
                <a:rPr lang="pt-BR" sz="1600" dirty="0">
                  <a:solidFill>
                    <a:schemeClr val="bg1"/>
                  </a:solidFill>
                  <a:latin typeface="KoHo Bold" panose="00000800000000000000" pitchFamily="2" charset="-34"/>
                  <a:cs typeface="KoHo Bold" panose="00000800000000000000" pitchFamily="2" charset="-34"/>
                </a:rPr>
                <a:t>Acompanhamos o resultado, </a:t>
              </a:r>
              <a:r>
                <a:rPr lang="pt-BR" sz="1600" dirty="0">
                  <a:solidFill>
                    <a:schemeClr val="bg1"/>
                  </a:solidFill>
                  <a:latin typeface="KoHo" panose="00000500000000000000" pitchFamily="2" charset="-34"/>
                  <a:cs typeface="KoHo" panose="00000500000000000000" pitchFamily="2" charset="-34"/>
                </a:rPr>
                <a:t>treinamos a operação em busca da </a:t>
              </a:r>
              <a:r>
                <a:rPr lang="pt-BR" sz="1600" b="1" dirty="0">
                  <a:solidFill>
                    <a:schemeClr val="bg1"/>
                  </a:solidFill>
                  <a:latin typeface="KoHo" panose="00000500000000000000" pitchFamily="2" charset="-34"/>
                  <a:cs typeface="KoHo" panose="00000500000000000000" pitchFamily="2" charset="-34"/>
                </a:rPr>
                <a:t>melhoria contínua de ponta a ponta.</a:t>
              </a:r>
            </a:p>
          </p:txBody>
        </p:sp>
      </p:grpSp>
      <p:sp>
        <p:nvSpPr>
          <p:cNvPr id="64" name="Retângulo 63">
            <a:extLst>
              <a:ext uri="{FF2B5EF4-FFF2-40B4-BE49-F238E27FC236}">
                <a16:creationId xmlns:a16="http://schemas.microsoft.com/office/drawing/2014/main" id="{550AC0E5-FFAF-9D3C-300F-B054E2BB01B5}"/>
              </a:ext>
            </a:extLst>
          </p:cNvPr>
          <p:cNvSpPr/>
          <p:nvPr/>
        </p:nvSpPr>
        <p:spPr>
          <a:xfrm>
            <a:off x="-124285" y="2385246"/>
            <a:ext cx="4069316" cy="135440"/>
          </a:xfrm>
          <a:prstGeom prst="rect">
            <a:avLst/>
          </a:prstGeom>
          <a:solidFill>
            <a:srgbClr val="A8D3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3F7F1"/>
              </a:highlight>
            </a:endParaRP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6E02AC34-0ACA-0D36-D698-582853C0B40E}"/>
              </a:ext>
            </a:extLst>
          </p:cNvPr>
          <p:cNvSpPr/>
          <p:nvPr/>
        </p:nvSpPr>
        <p:spPr>
          <a:xfrm>
            <a:off x="3989987" y="2385246"/>
            <a:ext cx="4069316" cy="135440"/>
          </a:xfrm>
          <a:prstGeom prst="rect">
            <a:avLst/>
          </a:prstGeom>
          <a:solidFill>
            <a:srgbClr val="A8D3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3F7F1"/>
              </a:highlight>
            </a:endParaRP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FCB852CE-B3D2-9750-CD4A-28BB040786A5}"/>
              </a:ext>
            </a:extLst>
          </p:cNvPr>
          <p:cNvSpPr/>
          <p:nvPr/>
        </p:nvSpPr>
        <p:spPr>
          <a:xfrm>
            <a:off x="8122684" y="2385246"/>
            <a:ext cx="4069316" cy="135440"/>
          </a:xfrm>
          <a:prstGeom prst="rect">
            <a:avLst/>
          </a:prstGeom>
          <a:solidFill>
            <a:srgbClr val="A8D3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3F7F1"/>
              </a:highlight>
            </a:endParaRP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348FDA7C-69D1-4EC7-18DF-A1C360679F69}"/>
              </a:ext>
            </a:extLst>
          </p:cNvPr>
          <p:cNvCxnSpPr>
            <a:cxnSpLocks/>
          </p:cNvCxnSpPr>
          <p:nvPr/>
        </p:nvCxnSpPr>
        <p:spPr>
          <a:xfrm>
            <a:off x="8096014" y="2687316"/>
            <a:ext cx="0" cy="2504860"/>
          </a:xfrm>
          <a:prstGeom prst="straightConnector1">
            <a:avLst/>
          </a:prstGeom>
          <a:ln w="12700">
            <a:solidFill>
              <a:srgbClr val="E7EEE3"/>
            </a:solidFill>
            <a:prstDash val="sysDot"/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9ECD727B-E799-53EE-15BB-097DD4DDF9D8}"/>
              </a:ext>
            </a:extLst>
          </p:cNvPr>
          <p:cNvCxnSpPr>
            <a:cxnSpLocks/>
          </p:cNvCxnSpPr>
          <p:nvPr/>
        </p:nvCxnSpPr>
        <p:spPr>
          <a:xfrm>
            <a:off x="3969032" y="2687316"/>
            <a:ext cx="0" cy="2504860"/>
          </a:xfrm>
          <a:prstGeom prst="straightConnector1">
            <a:avLst/>
          </a:prstGeom>
          <a:ln w="12700">
            <a:solidFill>
              <a:srgbClr val="E7EEE3"/>
            </a:solidFill>
            <a:prstDash val="sysDot"/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36">
            <a:extLst>
              <a:ext uri="{FF2B5EF4-FFF2-40B4-BE49-F238E27FC236}">
                <a16:creationId xmlns:a16="http://schemas.microsoft.com/office/drawing/2014/main" id="{97E3A05C-BD04-1EF7-5027-AC35EFBE5CCA}"/>
              </a:ext>
            </a:extLst>
          </p:cNvPr>
          <p:cNvSpPr/>
          <p:nvPr/>
        </p:nvSpPr>
        <p:spPr>
          <a:xfrm>
            <a:off x="493403" y="504043"/>
            <a:ext cx="5741147" cy="117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pt-BR" sz="4400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Atuamos em </a:t>
            </a:r>
            <a:r>
              <a:rPr lang="pt-BR" sz="4400" i="1" dirty="0">
                <a:solidFill>
                  <a:srgbClr val="A8D3A3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todas as etapas</a:t>
            </a:r>
            <a:r>
              <a:rPr lang="pt-BR" sz="4400" i="1" dirty="0">
                <a:solidFill>
                  <a:srgbClr val="E7EEE3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 </a:t>
            </a:r>
            <a:r>
              <a:rPr lang="pt-BR" sz="4400" i="1" dirty="0">
                <a:solidFill>
                  <a:srgbClr val="002D2A"/>
                </a:solidFill>
                <a:latin typeface="KoHo SemiBold" panose="00000700000000000000" pitchFamily="2" charset="-34"/>
                <a:cs typeface="KoHo SemiBold" panose="00000700000000000000" pitchFamily="2" charset="-34"/>
              </a:rPr>
              <a:t>da solução.</a:t>
            </a:r>
          </a:p>
        </p:txBody>
      </p:sp>
      <p:grpSp>
        <p:nvGrpSpPr>
          <p:cNvPr id="89" name="Agrupar 88">
            <a:extLst>
              <a:ext uri="{FF2B5EF4-FFF2-40B4-BE49-F238E27FC236}">
                <a16:creationId xmlns:a16="http://schemas.microsoft.com/office/drawing/2014/main" id="{E3063DF1-7F06-196F-653B-1A28E43365A7}"/>
              </a:ext>
            </a:extLst>
          </p:cNvPr>
          <p:cNvGrpSpPr/>
          <p:nvPr/>
        </p:nvGrpSpPr>
        <p:grpSpPr>
          <a:xfrm>
            <a:off x="111891" y="6043071"/>
            <a:ext cx="408578" cy="628642"/>
            <a:chOff x="111891" y="6043071"/>
            <a:chExt cx="408578" cy="628642"/>
          </a:xfrm>
        </p:grpSpPr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A0DD85DA-83F1-E6D7-52AD-E94CED3F6DC7}"/>
                </a:ext>
              </a:extLst>
            </p:cNvPr>
            <p:cNvSpPr/>
            <p:nvPr/>
          </p:nvSpPr>
          <p:spPr>
            <a:xfrm>
              <a:off x="114254" y="6043071"/>
              <a:ext cx="406215" cy="628642"/>
            </a:xfrm>
            <a:custGeom>
              <a:avLst/>
              <a:gdLst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2743200 w 3952240"/>
                <a:gd name="connsiteY6" fmla="*/ 3352800 h 6116320"/>
                <a:gd name="connsiteX7" fmla="*/ 1615440 w 3952240"/>
                <a:gd name="connsiteY7" fmla="*/ 1625600 h 6116320"/>
                <a:gd name="connsiteX8" fmla="*/ 1615440 w 3952240"/>
                <a:gd name="connsiteY8" fmla="*/ 1158240 h 6116320"/>
                <a:gd name="connsiteX9" fmla="*/ 2651760 w 3952240"/>
                <a:gd name="connsiteY9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615440 w 3952240"/>
                <a:gd name="connsiteY6" fmla="*/ 162560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5440 w 3952240"/>
                <a:gd name="connsiteY7" fmla="*/ 11582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84960 w 3952240"/>
                <a:gd name="connsiteY6" fmla="*/ 164338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16380 w 3952240"/>
                <a:gd name="connsiteY6" fmla="*/ 160020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  <a:gd name="connsiteX0" fmla="*/ 2651760 w 3952240"/>
                <a:gd name="connsiteY0" fmla="*/ 0 h 6116320"/>
                <a:gd name="connsiteX1" fmla="*/ 3952240 w 3952240"/>
                <a:gd name="connsiteY1" fmla="*/ 10160 h 6116320"/>
                <a:gd name="connsiteX2" fmla="*/ 3921760 w 3952240"/>
                <a:gd name="connsiteY2" fmla="*/ 6085840 h 6116320"/>
                <a:gd name="connsiteX3" fmla="*/ 20320 w 3952240"/>
                <a:gd name="connsiteY3" fmla="*/ 6116320 h 6116320"/>
                <a:gd name="connsiteX4" fmla="*/ 0 w 3952240"/>
                <a:gd name="connsiteY4" fmla="*/ 5181600 h 6116320"/>
                <a:gd name="connsiteX5" fmla="*/ 1717040 w 3952240"/>
                <a:gd name="connsiteY5" fmla="*/ 5181600 h 6116320"/>
                <a:gd name="connsiteX6" fmla="*/ 1592580 w 3952240"/>
                <a:gd name="connsiteY6" fmla="*/ 1661160 h 6116320"/>
                <a:gd name="connsiteX7" fmla="*/ 1610360 w 3952240"/>
                <a:gd name="connsiteY7" fmla="*/ 1132840 h 6116320"/>
                <a:gd name="connsiteX8" fmla="*/ 2651760 w 3952240"/>
                <a:gd name="connsiteY8" fmla="*/ 0 h 611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2240" h="6116320">
                  <a:moveTo>
                    <a:pt x="2651760" y="0"/>
                  </a:moveTo>
                  <a:lnTo>
                    <a:pt x="3952240" y="10160"/>
                  </a:lnTo>
                  <a:lnTo>
                    <a:pt x="3921760" y="6085840"/>
                  </a:lnTo>
                  <a:lnTo>
                    <a:pt x="20320" y="6116320"/>
                  </a:lnTo>
                  <a:lnTo>
                    <a:pt x="0" y="5181600"/>
                  </a:lnTo>
                  <a:cubicBezTo>
                    <a:pt x="541867" y="5242560"/>
                    <a:pt x="906949" y="5303520"/>
                    <a:pt x="1717040" y="5181600"/>
                  </a:cubicBezTo>
                  <a:cubicBezTo>
                    <a:pt x="4503928" y="4849029"/>
                    <a:pt x="4149513" y="2580640"/>
                    <a:pt x="1592580" y="1661160"/>
                  </a:cubicBezTo>
                  <a:cubicBezTo>
                    <a:pt x="1255607" y="1430020"/>
                    <a:pt x="1505373" y="1219200"/>
                    <a:pt x="1610360" y="1132840"/>
                  </a:cubicBezTo>
                  <a:lnTo>
                    <a:pt x="2651760" y="0"/>
                  </a:lnTo>
                  <a:close/>
                </a:path>
              </a:pathLst>
            </a:custGeom>
            <a:solidFill>
              <a:srgbClr val="002D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 dirty="0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AE6979EF-00EA-7A23-CD1B-881C2E3CCC9F}"/>
                </a:ext>
              </a:extLst>
            </p:cNvPr>
            <p:cNvSpPr/>
            <p:nvPr/>
          </p:nvSpPr>
          <p:spPr>
            <a:xfrm>
              <a:off x="114907" y="6265882"/>
              <a:ext cx="216115" cy="140472"/>
            </a:xfrm>
            <a:custGeom>
              <a:avLst/>
              <a:gdLst>
                <a:gd name="connsiteX0" fmla="*/ 0 w 1905000"/>
                <a:gd name="connsiteY0" fmla="*/ 1082040 h 1169670"/>
                <a:gd name="connsiteX1" fmla="*/ 3810 w 1905000"/>
                <a:gd name="connsiteY1" fmla="*/ 579120 h 1169670"/>
                <a:gd name="connsiteX2" fmla="*/ 506730 w 1905000"/>
                <a:gd name="connsiteY2" fmla="*/ 0 h 1169670"/>
                <a:gd name="connsiteX3" fmla="*/ 1116330 w 1905000"/>
                <a:gd name="connsiteY3" fmla="*/ 3810 h 1169670"/>
                <a:gd name="connsiteX4" fmla="*/ 1905000 w 1905000"/>
                <a:gd name="connsiteY4" fmla="*/ 438150 h 1169670"/>
                <a:gd name="connsiteX5" fmla="*/ 1897380 w 1905000"/>
                <a:gd name="connsiteY5" fmla="*/ 971550 h 1169670"/>
                <a:gd name="connsiteX6" fmla="*/ 1272540 w 1905000"/>
                <a:gd name="connsiteY6" fmla="*/ 1154430 h 1169670"/>
                <a:gd name="connsiteX7" fmla="*/ 213360 w 1905000"/>
                <a:gd name="connsiteY7" fmla="*/ 1169670 h 1169670"/>
                <a:gd name="connsiteX8" fmla="*/ 0 w 1905000"/>
                <a:gd name="connsiteY8" fmla="*/ 1082040 h 1169670"/>
                <a:gd name="connsiteX0" fmla="*/ 0 w 1905000"/>
                <a:gd name="connsiteY0" fmla="*/ 1101090 h 1188720"/>
                <a:gd name="connsiteX1" fmla="*/ 3810 w 1905000"/>
                <a:gd name="connsiteY1" fmla="*/ 598170 h 1188720"/>
                <a:gd name="connsiteX2" fmla="*/ 506730 w 1905000"/>
                <a:gd name="connsiteY2" fmla="*/ 19050 h 1188720"/>
                <a:gd name="connsiteX3" fmla="*/ 1127760 w 1905000"/>
                <a:gd name="connsiteY3" fmla="*/ 0 h 1188720"/>
                <a:gd name="connsiteX4" fmla="*/ 1905000 w 1905000"/>
                <a:gd name="connsiteY4" fmla="*/ 457200 h 1188720"/>
                <a:gd name="connsiteX5" fmla="*/ 1897380 w 1905000"/>
                <a:gd name="connsiteY5" fmla="*/ 990600 h 1188720"/>
                <a:gd name="connsiteX6" fmla="*/ 1272540 w 1905000"/>
                <a:gd name="connsiteY6" fmla="*/ 1173480 h 1188720"/>
                <a:gd name="connsiteX7" fmla="*/ 213360 w 1905000"/>
                <a:gd name="connsiteY7" fmla="*/ 1188720 h 1188720"/>
                <a:gd name="connsiteX8" fmla="*/ 0 w 1905000"/>
                <a:gd name="connsiteY8" fmla="*/ 1101090 h 1188720"/>
                <a:gd name="connsiteX0" fmla="*/ 0 w 1905000"/>
                <a:gd name="connsiteY0" fmla="*/ 1204927 h 1292557"/>
                <a:gd name="connsiteX1" fmla="*/ 3810 w 1905000"/>
                <a:gd name="connsiteY1" fmla="*/ 702007 h 1292557"/>
                <a:gd name="connsiteX2" fmla="*/ 506730 w 1905000"/>
                <a:gd name="connsiteY2" fmla="*/ 122887 h 1292557"/>
                <a:gd name="connsiteX3" fmla="*/ 1127760 w 1905000"/>
                <a:gd name="connsiteY3" fmla="*/ 103837 h 1292557"/>
                <a:gd name="connsiteX4" fmla="*/ 1905000 w 1905000"/>
                <a:gd name="connsiteY4" fmla="*/ 561037 h 1292557"/>
                <a:gd name="connsiteX5" fmla="*/ 1897380 w 1905000"/>
                <a:gd name="connsiteY5" fmla="*/ 1094437 h 1292557"/>
                <a:gd name="connsiteX6" fmla="*/ 1272540 w 1905000"/>
                <a:gd name="connsiteY6" fmla="*/ 1277317 h 1292557"/>
                <a:gd name="connsiteX7" fmla="*/ 213360 w 1905000"/>
                <a:gd name="connsiteY7" fmla="*/ 1292557 h 1292557"/>
                <a:gd name="connsiteX8" fmla="*/ 0 w 1905000"/>
                <a:gd name="connsiteY8" fmla="*/ 1204927 h 1292557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1905000"/>
                <a:gd name="connsiteY0" fmla="*/ 1249748 h 1337378"/>
                <a:gd name="connsiteX1" fmla="*/ 3810 w 1905000"/>
                <a:gd name="connsiteY1" fmla="*/ 746828 h 1337378"/>
                <a:gd name="connsiteX2" fmla="*/ 506730 w 1905000"/>
                <a:gd name="connsiteY2" fmla="*/ 167708 h 1337378"/>
                <a:gd name="connsiteX3" fmla="*/ 1127760 w 1905000"/>
                <a:gd name="connsiteY3" fmla="*/ 148658 h 1337378"/>
                <a:gd name="connsiteX4" fmla="*/ 1905000 w 1905000"/>
                <a:gd name="connsiteY4" fmla="*/ 605858 h 1337378"/>
                <a:gd name="connsiteX5" fmla="*/ 1897380 w 1905000"/>
                <a:gd name="connsiteY5" fmla="*/ 1139258 h 1337378"/>
                <a:gd name="connsiteX6" fmla="*/ 1272540 w 1905000"/>
                <a:gd name="connsiteY6" fmla="*/ 1322138 h 1337378"/>
                <a:gd name="connsiteX7" fmla="*/ 213360 w 1905000"/>
                <a:gd name="connsiteY7" fmla="*/ 1337378 h 1337378"/>
                <a:gd name="connsiteX8" fmla="*/ 0 w 1905000"/>
                <a:gd name="connsiteY8" fmla="*/ 1249748 h 1337378"/>
                <a:gd name="connsiteX0" fmla="*/ 0 w 2041328"/>
                <a:gd name="connsiteY0" fmla="*/ 1249748 h 1337378"/>
                <a:gd name="connsiteX1" fmla="*/ 3810 w 2041328"/>
                <a:gd name="connsiteY1" fmla="*/ 746828 h 1337378"/>
                <a:gd name="connsiteX2" fmla="*/ 506730 w 2041328"/>
                <a:gd name="connsiteY2" fmla="*/ 167708 h 1337378"/>
                <a:gd name="connsiteX3" fmla="*/ 1127760 w 2041328"/>
                <a:gd name="connsiteY3" fmla="*/ 148658 h 1337378"/>
                <a:gd name="connsiteX4" fmla="*/ 1905000 w 2041328"/>
                <a:gd name="connsiteY4" fmla="*/ 605858 h 1337378"/>
                <a:gd name="connsiteX5" fmla="*/ 1897380 w 2041328"/>
                <a:gd name="connsiteY5" fmla="*/ 1139258 h 1337378"/>
                <a:gd name="connsiteX6" fmla="*/ 1272540 w 2041328"/>
                <a:gd name="connsiteY6" fmla="*/ 1322138 h 1337378"/>
                <a:gd name="connsiteX7" fmla="*/ 213360 w 2041328"/>
                <a:gd name="connsiteY7" fmla="*/ 1337378 h 1337378"/>
                <a:gd name="connsiteX8" fmla="*/ 0 w 2041328"/>
                <a:gd name="connsiteY8" fmla="*/ 1249748 h 1337378"/>
                <a:gd name="connsiteX0" fmla="*/ 0 w 2047040"/>
                <a:gd name="connsiteY0" fmla="*/ 1249748 h 1337378"/>
                <a:gd name="connsiteX1" fmla="*/ 3810 w 2047040"/>
                <a:gd name="connsiteY1" fmla="*/ 746828 h 1337378"/>
                <a:gd name="connsiteX2" fmla="*/ 506730 w 2047040"/>
                <a:gd name="connsiteY2" fmla="*/ 167708 h 1337378"/>
                <a:gd name="connsiteX3" fmla="*/ 1127760 w 2047040"/>
                <a:gd name="connsiteY3" fmla="*/ 148658 h 1337378"/>
                <a:gd name="connsiteX4" fmla="*/ 1912620 w 2047040"/>
                <a:gd name="connsiteY4" fmla="*/ 609668 h 1337378"/>
                <a:gd name="connsiteX5" fmla="*/ 1897380 w 2047040"/>
                <a:gd name="connsiteY5" fmla="*/ 1139258 h 1337378"/>
                <a:gd name="connsiteX6" fmla="*/ 1272540 w 2047040"/>
                <a:gd name="connsiteY6" fmla="*/ 1322138 h 1337378"/>
                <a:gd name="connsiteX7" fmla="*/ 213360 w 2047040"/>
                <a:gd name="connsiteY7" fmla="*/ 1337378 h 1337378"/>
                <a:gd name="connsiteX8" fmla="*/ 0 w 2047040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72540 w 2086949"/>
                <a:gd name="connsiteY6" fmla="*/ 132213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78"/>
                <a:gd name="connsiteX1" fmla="*/ 3810 w 2086949"/>
                <a:gd name="connsiteY1" fmla="*/ 746828 h 1337378"/>
                <a:gd name="connsiteX2" fmla="*/ 506730 w 2086949"/>
                <a:gd name="connsiteY2" fmla="*/ 167708 h 1337378"/>
                <a:gd name="connsiteX3" fmla="*/ 1127760 w 2086949"/>
                <a:gd name="connsiteY3" fmla="*/ 148658 h 1337378"/>
                <a:gd name="connsiteX4" fmla="*/ 1912620 w 2086949"/>
                <a:gd name="connsiteY4" fmla="*/ 609668 h 1337378"/>
                <a:gd name="connsiteX5" fmla="*/ 1897380 w 2086949"/>
                <a:gd name="connsiteY5" fmla="*/ 1139258 h 1337378"/>
                <a:gd name="connsiteX6" fmla="*/ 1268730 w 2086949"/>
                <a:gd name="connsiteY6" fmla="*/ 1337378 h 1337378"/>
                <a:gd name="connsiteX7" fmla="*/ 213360 w 2086949"/>
                <a:gd name="connsiteY7" fmla="*/ 1337378 h 1337378"/>
                <a:gd name="connsiteX8" fmla="*/ 0 w 2086949"/>
                <a:gd name="connsiteY8" fmla="*/ 1249748 h 1337378"/>
                <a:gd name="connsiteX0" fmla="*/ 0 w 2086949"/>
                <a:gd name="connsiteY0" fmla="*/ 1249748 h 1337397"/>
                <a:gd name="connsiteX1" fmla="*/ 3810 w 2086949"/>
                <a:gd name="connsiteY1" fmla="*/ 746828 h 1337397"/>
                <a:gd name="connsiteX2" fmla="*/ 506730 w 2086949"/>
                <a:gd name="connsiteY2" fmla="*/ 167708 h 1337397"/>
                <a:gd name="connsiteX3" fmla="*/ 1127760 w 2086949"/>
                <a:gd name="connsiteY3" fmla="*/ 148658 h 1337397"/>
                <a:gd name="connsiteX4" fmla="*/ 1912620 w 2086949"/>
                <a:gd name="connsiteY4" fmla="*/ 609668 h 1337397"/>
                <a:gd name="connsiteX5" fmla="*/ 1897380 w 2086949"/>
                <a:gd name="connsiteY5" fmla="*/ 1139258 h 1337397"/>
                <a:gd name="connsiteX6" fmla="*/ 1268730 w 2086949"/>
                <a:gd name="connsiteY6" fmla="*/ 1337378 h 1337397"/>
                <a:gd name="connsiteX7" fmla="*/ 213360 w 2086949"/>
                <a:gd name="connsiteY7" fmla="*/ 1337378 h 1337397"/>
                <a:gd name="connsiteX8" fmla="*/ 0 w 2086949"/>
                <a:gd name="connsiteY8" fmla="*/ 1249748 h 133739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0 w 2094569"/>
                <a:gd name="connsiteY0" fmla="*/ 1268798 h 1337407"/>
                <a:gd name="connsiteX1" fmla="*/ 11430 w 2094569"/>
                <a:gd name="connsiteY1" fmla="*/ 746828 h 1337407"/>
                <a:gd name="connsiteX2" fmla="*/ 514350 w 2094569"/>
                <a:gd name="connsiteY2" fmla="*/ 167708 h 1337407"/>
                <a:gd name="connsiteX3" fmla="*/ 1135380 w 2094569"/>
                <a:gd name="connsiteY3" fmla="*/ 148658 h 1337407"/>
                <a:gd name="connsiteX4" fmla="*/ 1920240 w 2094569"/>
                <a:gd name="connsiteY4" fmla="*/ 609668 h 1337407"/>
                <a:gd name="connsiteX5" fmla="*/ 1905000 w 2094569"/>
                <a:gd name="connsiteY5" fmla="*/ 1139258 h 1337407"/>
                <a:gd name="connsiteX6" fmla="*/ 1276350 w 2094569"/>
                <a:gd name="connsiteY6" fmla="*/ 1337378 h 1337407"/>
                <a:gd name="connsiteX7" fmla="*/ 220980 w 2094569"/>
                <a:gd name="connsiteY7" fmla="*/ 1337378 h 1337407"/>
                <a:gd name="connsiteX8" fmla="*/ 0 w 2094569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37407"/>
                <a:gd name="connsiteX1" fmla="*/ 801 w 2095370"/>
                <a:gd name="connsiteY1" fmla="*/ 746828 h 1337407"/>
                <a:gd name="connsiteX2" fmla="*/ 515151 w 2095370"/>
                <a:gd name="connsiteY2" fmla="*/ 167708 h 1337407"/>
                <a:gd name="connsiteX3" fmla="*/ 1136181 w 2095370"/>
                <a:gd name="connsiteY3" fmla="*/ 148658 h 1337407"/>
                <a:gd name="connsiteX4" fmla="*/ 1921041 w 2095370"/>
                <a:gd name="connsiteY4" fmla="*/ 609668 h 1337407"/>
                <a:gd name="connsiteX5" fmla="*/ 1905801 w 2095370"/>
                <a:gd name="connsiteY5" fmla="*/ 1139258 h 1337407"/>
                <a:gd name="connsiteX6" fmla="*/ 1277151 w 2095370"/>
                <a:gd name="connsiteY6" fmla="*/ 1337378 h 1337407"/>
                <a:gd name="connsiteX7" fmla="*/ 221781 w 2095370"/>
                <a:gd name="connsiteY7" fmla="*/ 1337378 h 1337407"/>
                <a:gd name="connsiteX8" fmla="*/ 801 w 2095370"/>
                <a:gd name="connsiteY8" fmla="*/ 1268798 h 1337407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095370"/>
                <a:gd name="connsiteY0" fmla="*/ 1268798 h 1344151"/>
                <a:gd name="connsiteX1" fmla="*/ 801 w 2095370"/>
                <a:gd name="connsiteY1" fmla="*/ 746828 h 1344151"/>
                <a:gd name="connsiteX2" fmla="*/ 515151 w 2095370"/>
                <a:gd name="connsiteY2" fmla="*/ 167708 h 1344151"/>
                <a:gd name="connsiteX3" fmla="*/ 1136181 w 2095370"/>
                <a:gd name="connsiteY3" fmla="*/ 148658 h 1344151"/>
                <a:gd name="connsiteX4" fmla="*/ 1921041 w 2095370"/>
                <a:gd name="connsiteY4" fmla="*/ 609668 h 1344151"/>
                <a:gd name="connsiteX5" fmla="*/ 1905801 w 2095370"/>
                <a:gd name="connsiteY5" fmla="*/ 1139258 h 1344151"/>
                <a:gd name="connsiteX6" fmla="*/ 1277151 w 2095370"/>
                <a:gd name="connsiteY6" fmla="*/ 1337378 h 1344151"/>
                <a:gd name="connsiteX7" fmla="*/ 221781 w 2095370"/>
                <a:gd name="connsiteY7" fmla="*/ 1337378 h 1344151"/>
                <a:gd name="connsiteX8" fmla="*/ 801 w 2095370"/>
                <a:gd name="connsiteY8" fmla="*/ 1268798 h 1344151"/>
                <a:gd name="connsiteX0" fmla="*/ 801 w 2102673"/>
                <a:gd name="connsiteY0" fmla="*/ 1268798 h 1344151"/>
                <a:gd name="connsiteX1" fmla="*/ 801 w 2102673"/>
                <a:gd name="connsiteY1" fmla="*/ 746828 h 1344151"/>
                <a:gd name="connsiteX2" fmla="*/ 515151 w 2102673"/>
                <a:gd name="connsiteY2" fmla="*/ 167708 h 1344151"/>
                <a:gd name="connsiteX3" fmla="*/ 1136181 w 2102673"/>
                <a:gd name="connsiteY3" fmla="*/ 148658 h 1344151"/>
                <a:gd name="connsiteX4" fmla="*/ 1932471 w 2102673"/>
                <a:gd name="connsiteY4" fmla="*/ 598238 h 1344151"/>
                <a:gd name="connsiteX5" fmla="*/ 1905801 w 2102673"/>
                <a:gd name="connsiteY5" fmla="*/ 1139258 h 1344151"/>
                <a:gd name="connsiteX6" fmla="*/ 1277151 w 2102673"/>
                <a:gd name="connsiteY6" fmla="*/ 1337378 h 1344151"/>
                <a:gd name="connsiteX7" fmla="*/ 221781 w 2102673"/>
                <a:gd name="connsiteY7" fmla="*/ 1337378 h 1344151"/>
                <a:gd name="connsiteX8" fmla="*/ 801 w 2102673"/>
                <a:gd name="connsiteY8" fmla="*/ 1268798 h 1344151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52849"/>
                <a:gd name="connsiteX1" fmla="*/ 801 w 2102673"/>
                <a:gd name="connsiteY1" fmla="*/ 746828 h 1352849"/>
                <a:gd name="connsiteX2" fmla="*/ 515151 w 2102673"/>
                <a:gd name="connsiteY2" fmla="*/ 167708 h 1352849"/>
                <a:gd name="connsiteX3" fmla="*/ 1136181 w 2102673"/>
                <a:gd name="connsiteY3" fmla="*/ 148658 h 1352849"/>
                <a:gd name="connsiteX4" fmla="*/ 1932471 w 2102673"/>
                <a:gd name="connsiteY4" fmla="*/ 598238 h 1352849"/>
                <a:gd name="connsiteX5" fmla="*/ 1905801 w 2102673"/>
                <a:gd name="connsiteY5" fmla="*/ 1139258 h 1352849"/>
                <a:gd name="connsiteX6" fmla="*/ 1277151 w 2102673"/>
                <a:gd name="connsiteY6" fmla="*/ 1337378 h 1352849"/>
                <a:gd name="connsiteX7" fmla="*/ 221781 w 2102673"/>
                <a:gd name="connsiteY7" fmla="*/ 1337378 h 1352849"/>
                <a:gd name="connsiteX8" fmla="*/ 801 w 2102673"/>
                <a:gd name="connsiteY8" fmla="*/ 1268798 h 1352849"/>
                <a:gd name="connsiteX0" fmla="*/ 801 w 2102673"/>
                <a:gd name="connsiteY0" fmla="*/ 1268798 h 1366707"/>
                <a:gd name="connsiteX1" fmla="*/ 801 w 2102673"/>
                <a:gd name="connsiteY1" fmla="*/ 746828 h 1366707"/>
                <a:gd name="connsiteX2" fmla="*/ 515151 w 2102673"/>
                <a:gd name="connsiteY2" fmla="*/ 167708 h 1366707"/>
                <a:gd name="connsiteX3" fmla="*/ 1136181 w 2102673"/>
                <a:gd name="connsiteY3" fmla="*/ 148658 h 1366707"/>
                <a:gd name="connsiteX4" fmla="*/ 1932471 w 2102673"/>
                <a:gd name="connsiteY4" fmla="*/ 598238 h 1366707"/>
                <a:gd name="connsiteX5" fmla="*/ 1905801 w 2102673"/>
                <a:gd name="connsiteY5" fmla="*/ 1139258 h 1366707"/>
                <a:gd name="connsiteX6" fmla="*/ 1277151 w 2102673"/>
                <a:gd name="connsiteY6" fmla="*/ 1337378 h 1366707"/>
                <a:gd name="connsiteX7" fmla="*/ 221781 w 2102673"/>
                <a:gd name="connsiteY7" fmla="*/ 1337378 h 1366707"/>
                <a:gd name="connsiteX8" fmla="*/ 801 w 2102673"/>
                <a:gd name="connsiteY8" fmla="*/ 1268798 h 136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673" h="1366707">
                  <a:moveTo>
                    <a:pt x="801" y="1268798"/>
                  </a:moveTo>
                  <a:cubicBezTo>
                    <a:pt x="8421" y="1098618"/>
                    <a:pt x="-3009" y="920818"/>
                    <a:pt x="801" y="746828"/>
                  </a:cubicBezTo>
                  <a:cubicBezTo>
                    <a:pt x="141771" y="534738"/>
                    <a:pt x="336081" y="337888"/>
                    <a:pt x="515151" y="167708"/>
                  </a:cubicBezTo>
                  <a:cubicBezTo>
                    <a:pt x="710731" y="-6282"/>
                    <a:pt x="662471" y="-92642"/>
                    <a:pt x="1136181" y="148658"/>
                  </a:cubicBezTo>
                  <a:cubicBezTo>
                    <a:pt x="1526071" y="337888"/>
                    <a:pt x="1543851" y="350588"/>
                    <a:pt x="1932471" y="598238"/>
                  </a:cubicBezTo>
                  <a:cubicBezTo>
                    <a:pt x="2242351" y="852238"/>
                    <a:pt x="2064551" y="1007178"/>
                    <a:pt x="1905801" y="1139258"/>
                  </a:cubicBezTo>
                  <a:cubicBezTo>
                    <a:pt x="1686091" y="1291658"/>
                    <a:pt x="1496861" y="1318328"/>
                    <a:pt x="1277151" y="1337378"/>
                  </a:cubicBezTo>
                  <a:cubicBezTo>
                    <a:pt x="915201" y="1362778"/>
                    <a:pt x="600241" y="1388178"/>
                    <a:pt x="221781" y="1337378"/>
                  </a:cubicBezTo>
                  <a:cubicBezTo>
                    <a:pt x="78271" y="1334838"/>
                    <a:pt x="71921" y="1298008"/>
                    <a:pt x="801" y="1268798"/>
                  </a:cubicBezTo>
                  <a:close/>
                </a:path>
              </a:pathLst>
            </a:custGeom>
            <a:solidFill>
              <a:srgbClr val="002D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9D78DE42-2228-2A05-8E65-F3AFFBF06F2D}"/>
                </a:ext>
              </a:extLst>
            </p:cNvPr>
            <p:cNvSpPr/>
            <p:nvPr/>
          </p:nvSpPr>
          <p:spPr>
            <a:xfrm>
              <a:off x="111891" y="6043854"/>
              <a:ext cx="172857" cy="112058"/>
            </a:xfrm>
            <a:custGeom>
              <a:avLst/>
              <a:gdLst>
                <a:gd name="connsiteX0" fmla="*/ 0 w 1651000"/>
                <a:gd name="connsiteY0" fmla="*/ 5080 h 965200"/>
                <a:gd name="connsiteX1" fmla="*/ 1651000 w 1651000"/>
                <a:gd name="connsiteY1" fmla="*/ 0 h 965200"/>
                <a:gd name="connsiteX2" fmla="*/ 703580 w 1651000"/>
                <a:gd name="connsiteY2" fmla="*/ 965200 h 965200"/>
                <a:gd name="connsiteX3" fmla="*/ 337820 w 1651000"/>
                <a:gd name="connsiteY3" fmla="*/ 957580 h 965200"/>
                <a:gd name="connsiteX4" fmla="*/ 7620 w 1651000"/>
                <a:gd name="connsiteY4" fmla="*/ 414020 h 965200"/>
                <a:gd name="connsiteX5" fmla="*/ 0 w 1651000"/>
                <a:gd name="connsiteY5" fmla="*/ 5080 h 96520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967740"/>
                <a:gd name="connsiteX1" fmla="*/ 1666240 w 1666240"/>
                <a:gd name="connsiteY1" fmla="*/ 0 h 967740"/>
                <a:gd name="connsiteX2" fmla="*/ 703580 w 1666240"/>
                <a:gd name="connsiteY2" fmla="*/ 967740 h 967740"/>
                <a:gd name="connsiteX3" fmla="*/ 337820 w 1666240"/>
                <a:gd name="connsiteY3" fmla="*/ 960120 h 967740"/>
                <a:gd name="connsiteX4" fmla="*/ 7620 w 1666240"/>
                <a:gd name="connsiteY4" fmla="*/ 416560 h 967740"/>
                <a:gd name="connsiteX5" fmla="*/ 0 w 1666240"/>
                <a:gd name="connsiteY5" fmla="*/ 7620 h 967740"/>
                <a:gd name="connsiteX0" fmla="*/ 0 w 1666240"/>
                <a:gd name="connsiteY0" fmla="*/ 7620 h 1028451"/>
                <a:gd name="connsiteX1" fmla="*/ 1666240 w 1666240"/>
                <a:gd name="connsiteY1" fmla="*/ 0 h 1028451"/>
                <a:gd name="connsiteX2" fmla="*/ 703580 w 1666240"/>
                <a:gd name="connsiteY2" fmla="*/ 967740 h 1028451"/>
                <a:gd name="connsiteX3" fmla="*/ 337820 w 1666240"/>
                <a:gd name="connsiteY3" fmla="*/ 960120 h 1028451"/>
                <a:gd name="connsiteX4" fmla="*/ 7620 w 1666240"/>
                <a:gd name="connsiteY4" fmla="*/ 416560 h 1028451"/>
                <a:gd name="connsiteX5" fmla="*/ 0 w 1666240"/>
                <a:gd name="connsiteY5" fmla="*/ 7620 h 1028451"/>
                <a:gd name="connsiteX0" fmla="*/ 0 w 1666240"/>
                <a:gd name="connsiteY0" fmla="*/ 7620 h 1083146"/>
                <a:gd name="connsiteX1" fmla="*/ 1666240 w 1666240"/>
                <a:gd name="connsiteY1" fmla="*/ 0 h 1083146"/>
                <a:gd name="connsiteX2" fmla="*/ 703580 w 1666240"/>
                <a:gd name="connsiteY2" fmla="*/ 967740 h 1083146"/>
                <a:gd name="connsiteX3" fmla="*/ 337820 w 1666240"/>
                <a:gd name="connsiteY3" fmla="*/ 960120 h 1083146"/>
                <a:gd name="connsiteX4" fmla="*/ 7620 w 1666240"/>
                <a:gd name="connsiteY4" fmla="*/ 416560 h 1083146"/>
                <a:gd name="connsiteX5" fmla="*/ 0 w 1666240"/>
                <a:gd name="connsiteY5" fmla="*/ 7620 h 1083146"/>
                <a:gd name="connsiteX0" fmla="*/ 0 w 1666240"/>
                <a:gd name="connsiteY0" fmla="*/ 7620 h 1100272"/>
                <a:gd name="connsiteX1" fmla="*/ 1666240 w 1666240"/>
                <a:gd name="connsiteY1" fmla="*/ 0 h 1100272"/>
                <a:gd name="connsiteX2" fmla="*/ 703580 w 1666240"/>
                <a:gd name="connsiteY2" fmla="*/ 967740 h 1100272"/>
                <a:gd name="connsiteX3" fmla="*/ 337820 w 1666240"/>
                <a:gd name="connsiteY3" fmla="*/ 960120 h 1100272"/>
                <a:gd name="connsiteX4" fmla="*/ 7620 w 1666240"/>
                <a:gd name="connsiteY4" fmla="*/ 416560 h 1100272"/>
                <a:gd name="connsiteX5" fmla="*/ 0 w 1666240"/>
                <a:gd name="connsiteY5" fmla="*/ 7620 h 1100272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105219"/>
                <a:gd name="connsiteX1" fmla="*/ 1666240 w 1666240"/>
                <a:gd name="connsiteY1" fmla="*/ 0 h 1105219"/>
                <a:gd name="connsiteX2" fmla="*/ 703580 w 1666240"/>
                <a:gd name="connsiteY2" fmla="*/ 967740 h 1105219"/>
                <a:gd name="connsiteX3" fmla="*/ 335280 w 1666240"/>
                <a:gd name="connsiteY3" fmla="*/ 970280 h 1105219"/>
                <a:gd name="connsiteX4" fmla="*/ 7620 w 1666240"/>
                <a:gd name="connsiteY4" fmla="*/ 416560 h 1105219"/>
                <a:gd name="connsiteX5" fmla="*/ 0 w 1666240"/>
                <a:gd name="connsiteY5" fmla="*/ 7620 h 1105219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94093"/>
                <a:gd name="connsiteX1" fmla="*/ 1666240 w 1666240"/>
                <a:gd name="connsiteY1" fmla="*/ 0 h 1094093"/>
                <a:gd name="connsiteX2" fmla="*/ 703580 w 1666240"/>
                <a:gd name="connsiteY2" fmla="*/ 967740 h 1094093"/>
                <a:gd name="connsiteX3" fmla="*/ 335280 w 1666240"/>
                <a:gd name="connsiteY3" fmla="*/ 970280 h 1094093"/>
                <a:gd name="connsiteX4" fmla="*/ 7620 w 1666240"/>
                <a:gd name="connsiteY4" fmla="*/ 416560 h 1094093"/>
                <a:gd name="connsiteX5" fmla="*/ 0 w 1666240"/>
                <a:gd name="connsiteY5" fmla="*/ 7620 h 1094093"/>
                <a:gd name="connsiteX0" fmla="*/ 0 w 1666240"/>
                <a:gd name="connsiteY0" fmla="*/ 7620 h 1053912"/>
                <a:gd name="connsiteX1" fmla="*/ 1666240 w 1666240"/>
                <a:gd name="connsiteY1" fmla="*/ 0 h 1053912"/>
                <a:gd name="connsiteX2" fmla="*/ 703580 w 1666240"/>
                <a:gd name="connsiteY2" fmla="*/ 967740 h 1053912"/>
                <a:gd name="connsiteX3" fmla="*/ 373380 w 1666240"/>
                <a:gd name="connsiteY3" fmla="*/ 855980 h 1053912"/>
                <a:gd name="connsiteX4" fmla="*/ 7620 w 1666240"/>
                <a:gd name="connsiteY4" fmla="*/ 416560 h 1053912"/>
                <a:gd name="connsiteX5" fmla="*/ 0 w 1666240"/>
                <a:gd name="connsiteY5" fmla="*/ 7620 h 1053912"/>
                <a:gd name="connsiteX0" fmla="*/ 0 w 1666240"/>
                <a:gd name="connsiteY0" fmla="*/ 7620 h 1060904"/>
                <a:gd name="connsiteX1" fmla="*/ 1666240 w 1666240"/>
                <a:gd name="connsiteY1" fmla="*/ 0 h 1060904"/>
                <a:gd name="connsiteX2" fmla="*/ 703580 w 1666240"/>
                <a:gd name="connsiteY2" fmla="*/ 967740 h 1060904"/>
                <a:gd name="connsiteX3" fmla="*/ 327660 w 1666240"/>
                <a:gd name="connsiteY3" fmla="*/ 881380 h 1060904"/>
                <a:gd name="connsiteX4" fmla="*/ 7620 w 1666240"/>
                <a:gd name="connsiteY4" fmla="*/ 416560 h 1060904"/>
                <a:gd name="connsiteX5" fmla="*/ 0 w 1666240"/>
                <a:gd name="connsiteY5" fmla="*/ 7620 h 1060904"/>
                <a:gd name="connsiteX0" fmla="*/ 0 w 1666240"/>
                <a:gd name="connsiteY0" fmla="*/ 7620 h 1102735"/>
                <a:gd name="connsiteX1" fmla="*/ 1666240 w 1666240"/>
                <a:gd name="connsiteY1" fmla="*/ 0 h 1102735"/>
                <a:gd name="connsiteX2" fmla="*/ 703580 w 1666240"/>
                <a:gd name="connsiteY2" fmla="*/ 967740 h 1102735"/>
                <a:gd name="connsiteX3" fmla="*/ 327660 w 1666240"/>
                <a:gd name="connsiteY3" fmla="*/ 881380 h 1102735"/>
                <a:gd name="connsiteX4" fmla="*/ 7620 w 1666240"/>
                <a:gd name="connsiteY4" fmla="*/ 416560 h 1102735"/>
                <a:gd name="connsiteX5" fmla="*/ 0 w 1666240"/>
                <a:gd name="connsiteY5" fmla="*/ 7620 h 1102735"/>
                <a:gd name="connsiteX0" fmla="*/ 0 w 1666240"/>
                <a:gd name="connsiteY0" fmla="*/ 7620 h 1112070"/>
                <a:gd name="connsiteX1" fmla="*/ 1666240 w 1666240"/>
                <a:gd name="connsiteY1" fmla="*/ 0 h 1112070"/>
                <a:gd name="connsiteX2" fmla="*/ 703580 w 1666240"/>
                <a:gd name="connsiteY2" fmla="*/ 967740 h 1112070"/>
                <a:gd name="connsiteX3" fmla="*/ 281940 w 1666240"/>
                <a:gd name="connsiteY3" fmla="*/ 901700 h 1112070"/>
                <a:gd name="connsiteX4" fmla="*/ 7620 w 1666240"/>
                <a:gd name="connsiteY4" fmla="*/ 416560 h 1112070"/>
                <a:gd name="connsiteX5" fmla="*/ 0 w 1666240"/>
                <a:gd name="connsiteY5" fmla="*/ 7620 h 1112070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2609"/>
                <a:gd name="connsiteX1" fmla="*/ 1666240 w 1666240"/>
                <a:gd name="connsiteY1" fmla="*/ 0 h 1092609"/>
                <a:gd name="connsiteX2" fmla="*/ 703580 w 1666240"/>
                <a:gd name="connsiteY2" fmla="*/ 967740 h 1092609"/>
                <a:gd name="connsiteX3" fmla="*/ 281940 w 1666240"/>
                <a:gd name="connsiteY3" fmla="*/ 901700 h 1092609"/>
                <a:gd name="connsiteX4" fmla="*/ 7620 w 1666240"/>
                <a:gd name="connsiteY4" fmla="*/ 416560 h 1092609"/>
                <a:gd name="connsiteX5" fmla="*/ 0 w 1666240"/>
                <a:gd name="connsiteY5" fmla="*/ 7620 h 1092609"/>
                <a:gd name="connsiteX0" fmla="*/ 0 w 1666240"/>
                <a:gd name="connsiteY0" fmla="*/ 7620 h 1093688"/>
                <a:gd name="connsiteX1" fmla="*/ 1666240 w 1666240"/>
                <a:gd name="connsiteY1" fmla="*/ 0 h 1093688"/>
                <a:gd name="connsiteX2" fmla="*/ 703580 w 1666240"/>
                <a:gd name="connsiteY2" fmla="*/ 967740 h 1093688"/>
                <a:gd name="connsiteX3" fmla="*/ 274320 w 1666240"/>
                <a:gd name="connsiteY3" fmla="*/ 904240 h 1093688"/>
                <a:gd name="connsiteX4" fmla="*/ 7620 w 1666240"/>
                <a:gd name="connsiteY4" fmla="*/ 416560 h 1093688"/>
                <a:gd name="connsiteX5" fmla="*/ 0 w 1666240"/>
                <a:gd name="connsiteY5" fmla="*/ 7620 h 1093688"/>
                <a:gd name="connsiteX0" fmla="*/ 7656 w 1673896"/>
                <a:gd name="connsiteY0" fmla="*/ 7620 h 1093688"/>
                <a:gd name="connsiteX1" fmla="*/ 1673896 w 1673896"/>
                <a:gd name="connsiteY1" fmla="*/ 0 h 1093688"/>
                <a:gd name="connsiteX2" fmla="*/ 711236 w 1673896"/>
                <a:gd name="connsiteY2" fmla="*/ 967740 h 1093688"/>
                <a:gd name="connsiteX3" fmla="*/ 281976 w 1673896"/>
                <a:gd name="connsiteY3" fmla="*/ 904240 h 1093688"/>
                <a:gd name="connsiteX4" fmla="*/ 36 w 1673896"/>
                <a:gd name="connsiteY4" fmla="*/ 370840 h 1093688"/>
                <a:gd name="connsiteX5" fmla="*/ 7656 w 1673896"/>
                <a:gd name="connsiteY5" fmla="*/ 7620 h 1093688"/>
                <a:gd name="connsiteX0" fmla="*/ 0 w 1678940"/>
                <a:gd name="connsiteY0" fmla="*/ 7620 h 1093688"/>
                <a:gd name="connsiteX1" fmla="*/ 1678940 w 1678940"/>
                <a:gd name="connsiteY1" fmla="*/ 0 h 1093688"/>
                <a:gd name="connsiteX2" fmla="*/ 716280 w 1678940"/>
                <a:gd name="connsiteY2" fmla="*/ 967740 h 1093688"/>
                <a:gd name="connsiteX3" fmla="*/ 287020 w 1678940"/>
                <a:gd name="connsiteY3" fmla="*/ 904240 h 1093688"/>
                <a:gd name="connsiteX4" fmla="*/ 5080 w 1678940"/>
                <a:gd name="connsiteY4" fmla="*/ 370840 h 1093688"/>
                <a:gd name="connsiteX5" fmla="*/ 0 w 1678940"/>
                <a:gd name="connsiteY5" fmla="*/ 7620 h 1093688"/>
                <a:gd name="connsiteX0" fmla="*/ 0 w 1678940"/>
                <a:gd name="connsiteY0" fmla="*/ 7620 h 1104124"/>
                <a:gd name="connsiteX1" fmla="*/ 1678940 w 1678940"/>
                <a:gd name="connsiteY1" fmla="*/ 0 h 1104124"/>
                <a:gd name="connsiteX2" fmla="*/ 716280 w 1678940"/>
                <a:gd name="connsiteY2" fmla="*/ 967740 h 1104124"/>
                <a:gd name="connsiteX3" fmla="*/ 287020 w 1678940"/>
                <a:gd name="connsiteY3" fmla="*/ 904240 h 1104124"/>
                <a:gd name="connsiteX4" fmla="*/ 5080 w 1678940"/>
                <a:gd name="connsiteY4" fmla="*/ 370840 h 1104124"/>
                <a:gd name="connsiteX5" fmla="*/ 0 w 1678940"/>
                <a:gd name="connsiteY5" fmla="*/ 7620 h 1104124"/>
                <a:gd name="connsiteX0" fmla="*/ 0 w 1678940"/>
                <a:gd name="connsiteY0" fmla="*/ 7620 h 1052879"/>
                <a:gd name="connsiteX1" fmla="*/ 1678940 w 1678940"/>
                <a:gd name="connsiteY1" fmla="*/ 0 h 1052879"/>
                <a:gd name="connsiteX2" fmla="*/ 843280 w 1678940"/>
                <a:gd name="connsiteY2" fmla="*/ 866140 h 1052879"/>
                <a:gd name="connsiteX3" fmla="*/ 287020 w 1678940"/>
                <a:gd name="connsiteY3" fmla="*/ 904240 h 1052879"/>
                <a:gd name="connsiteX4" fmla="*/ 5080 w 1678940"/>
                <a:gd name="connsiteY4" fmla="*/ 370840 h 1052879"/>
                <a:gd name="connsiteX5" fmla="*/ 0 w 1678940"/>
                <a:gd name="connsiteY5" fmla="*/ 7620 h 1052879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9680"/>
                <a:gd name="connsiteX1" fmla="*/ 1678940 w 1678940"/>
                <a:gd name="connsiteY1" fmla="*/ 0 h 1099680"/>
                <a:gd name="connsiteX2" fmla="*/ 843280 w 1678940"/>
                <a:gd name="connsiteY2" fmla="*/ 866140 h 1099680"/>
                <a:gd name="connsiteX3" fmla="*/ 287020 w 1678940"/>
                <a:gd name="connsiteY3" fmla="*/ 904240 h 1099680"/>
                <a:gd name="connsiteX4" fmla="*/ 5080 w 1678940"/>
                <a:gd name="connsiteY4" fmla="*/ 370840 h 1099680"/>
                <a:gd name="connsiteX5" fmla="*/ 0 w 1678940"/>
                <a:gd name="connsiteY5" fmla="*/ 7620 h 1099680"/>
                <a:gd name="connsiteX0" fmla="*/ 0 w 1678940"/>
                <a:gd name="connsiteY0" fmla="*/ 7620 h 1093840"/>
                <a:gd name="connsiteX1" fmla="*/ 1678940 w 1678940"/>
                <a:gd name="connsiteY1" fmla="*/ 0 h 1093840"/>
                <a:gd name="connsiteX2" fmla="*/ 843280 w 1678940"/>
                <a:gd name="connsiteY2" fmla="*/ 866140 h 1093840"/>
                <a:gd name="connsiteX3" fmla="*/ 287020 w 1678940"/>
                <a:gd name="connsiteY3" fmla="*/ 904240 h 1093840"/>
                <a:gd name="connsiteX4" fmla="*/ 5080 w 1678940"/>
                <a:gd name="connsiteY4" fmla="*/ 370840 h 1093840"/>
                <a:gd name="connsiteX5" fmla="*/ 0 w 1678940"/>
                <a:gd name="connsiteY5" fmla="*/ 7620 h 1093840"/>
                <a:gd name="connsiteX0" fmla="*/ 0 w 1678940"/>
                <a:gd name="connsiteY0" fmla="*/ 7620 h 872383"/>
                <a:gd name="connsiteX1" fmla="*/ 1678940 w 1678940"/>
                <a:gd name="connsiteY1" fmla="*/ 0 h 872383"/>
                <a:gd name="connsiteX2" fmla="*/ 843280 w 1678940"/>
                <a:gd name="connsiteY2" fmla="*/ 866140 h 872383"/>
                <a:gd name="connsiteX3" fmla="*/ 5080 w 1678940"/>
                <a:gd name="connsiteY3" fmla="*/ 370840 h 872383"/>
                <a:gd name="connsiteX4" fmla="*/ 0 w 1678940"/>
                <a:gd name="connsiteY4" fmla="*/ 7620 h 872383"/>
                <a:gd name="connsiteX0" fmla="*/ 0 w 1678940"/>
                <a:gd name="connsiteY0" fmla="*/ 7620 h 1054367"/>
                <a:gd name="connsiteX1" fmla="*/ 1678940 w 1678940"/>
                <a:gd name="connsiteY1" fmla="*/ 0 h 1054367"/>
                <a:gd name="connsiteX2" fmla="*/ 843280 w 1678940"/>
                <a:gd name="connsiteY2" fmla="*/ 866140 h 1054367"/>
                <a:gd name="connsiteX3" fmla="*/ 5080 w 1678940"/>
                <a:gd name="connsiteY3" fmla="*/ 370840 h 1054367"/>
                <a:gd name="connsiteX4" fmla="*/ 0 w 1678940"/>
                <a:gd name="connsiteY4" fmla="*/ 7620 h 1054367"/>
                <a:gd name="connsiteX0" fmla="*/ 0 w 1678940"/>
                <a:gd name="connsiteY0" fmla="*/ 7620 h 1091199"/>
                <a:gd name="connsiteX1" fmla="*/ 1678940 w 1678940"/>
                <a:gd name="connsiteY1" fmla="*/ 0 h 1091199"/>
                <a:gd name="connsiteX2" fmla="*/ 843280 w 1678940"/>
                <a:gd name="connsiteY2" fmla="*/ 866140 h 1091199"/>
                <a:gd name="connsiteX3" fmla="*/ 5080 w 1678940"/>
                <a:gd name="connsiteY3" fmla="*/ 370840 h 1091199"/>
                <a:gd name="connsiteX4" fmla="*/ 0 w 1678940"/>
                <a:gd name="connsiteY4" fmla="*/ 7620 h 1091199"/>
                <a:gd name="connsiteX0" fmla="*/ 0 w 1678940"/>
                <a:gd name="connsiteY0" fmla="*/ 7620 h 1098088"/>
                <a:gd name="connsiteX1" fmla="*/ 1678940 w 1678940"/>
                <a:gd name="connsiteY1" fmla="*/ 0 h 1098088"/>
                <a:gd name="connsiteX2" fmla="*/ 843280 w 1678940"/>
                <a:gd name="connsiteY2" fmla="*/ 866140 h 1098088"/>
                <a:gd name="connsiteX3" fmla="*/ 22860 w 1678940"/>
                <a:gd name="connsiteY3" fmla="*/ 406400 h 1098088"/>
                <a:gd name="connsiteX4" fmla="*/ 0 w 1678940"/>
                <a:gd name="connsiteY4" fmla="*/ 7620 h 1098088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0 w 1678940"/>
                <a:gd name="connsiteY0" fmla="*/ 7620 h 1090263"/>
                <a:gd name="connsiteX1" fmla="*/ 1678940 w 1678940"/>
                <a:gd name="connsiteY1" fmla="*/ 0 h 1090263"/>
                <a:gd name="connsiteX2" fmla="*/ 843280 w 1678940"/>
                <a:gd name="connsiteY2" fmla="*/ 866140 h 1090263"/>
                <a:gd name="connsiteX3" fmla="*/ 22860 w 1678940"/>
                <a:gd name="connsiteY3" fmla="*/ 406400 h 1090263"/>
                <a:gd name="connsiteX4" fmla="*/ 0 w 1678940"/>
                <a:gd name="connsiteY4" fmla="*/ 7620 h 1090263"/>
                <a:gd name="connsiteX0" fmla="*/ 4901 w 1683841"/>
                <a:gd name="connsiteY0" fmla="*/ 7620 h 1089312"/>
                <a:gd name="connsiteX1" fmla="*/ 1683841 w 1683841"/>
                <a:gd name="connsiteY1" fmla="*/ 0 h 1089312"/>
                <a:gd name="connsiteX2" fmla="*/ 848181 w 1683841"/>
                <a:gd name="connsiteY2" fmla="*/ 866140 h 1089312"/>
                <a:gd name="connsiteX3" fmla="*/ 4901 w 1683841"/>
                <a:gd name="connsiteY3" fmla="*/ 401320 h 1089312"/>
                <a:gd name="connsiteX4" fmla="*/ 4901 w 1683841"/>
                <a:gd name="connsiteY4" fmla="*/ 7620 h 1089312"/>
                <a:gd name="connsiteX0" fmla="*/ 2863 w 1681803"/>
                <a:gd name="connsiteY0" fmla="*/ 7620 h 1090263"/>
                <a:gd name="connsiteX1" fmla="*/ 1681803 w 1681803"/>
                <a:gd name="connsiteY1" fmla="*/ 0 h 1090263"/>
                <a:gd name="connsiteX2" fmla="*/ 846143 w 1681803"/>
                <a:gd name="connsiteY2" fmla="*/ 866140 h 1090263"/>
                <a:gd name="connsiteX3" fmla="*/ 5403 w 1681803"/>
                <a:gd name="connsiteY3" fmla="*/ 406400 h 1090263"/>
                <a:gd name="connsiteX4" fmla="*/ 2863 w 1681803"/>
                <a:gd name="connsiteY4" fmla="*/ 7620 h 10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03" h="1090263">
                  <a:moveTo>
                    <a:pt x="2863" y="7620"/>
                  </a:moveTo>
                  <a:lnTo>
                    <a:pt x="1681803" y="0"/>
                  </a:lnTo>
                  <a:cubicBezTo>
                    <a:pt x="1401556" y="353060"/>
                    <a:pt x="1177190" y="543560"/>
                    <a:pt x="846143" y="866140"/>
                  </a:cubicBezTo>
                  <a:cubicBezTo>
                    <a:pt x="351266" y="1446107"/>
                    <a:pt x="186590" y="757767"/>
                    <a:pt x="5403" y="406400"/>
                  </a:cubicBezTo>
                  <a:cubicBezTo>
                    <a:pt x="-8144" y="265853"/>
                    <a:pt x="8790" y="155787"/>
                    <a:pt x="2863" y="7620"/>
                  </a:cubicBezTo>
                  <a:close/>
                </a:path>
              </a:pathLst>
            </a:custGeom>
            <a:solidFill>
              <a:srgbClr val="002D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35607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57222</TotalTime>
  <Words>1773</Words>
  <Application>Microsoft Office PowerPoint</Application>
  <PresentationFormat>Widescreen</PresentationFormat>
  <Paragraphs>297</Paragraphs>
  <Slides>24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9" baseType="lpstr">
      <vt:lpstr>Calibri</vt:lpstr>
      <vt:lpstr>Muli</vt:lpstr>
      <vt:lpstr>Arial</vt:lpstr>
      <vt:lpstr>KoHo SemiBold</vt:lpstr>
      <vt:lpstr>Calibri Light</vt:lpstr>
      <vt:lpstr>Koho</vt:lpstr>
      <vt:lpstr>Times New Roman</vt:lpstr>
      <vt:lpstr>Heading Pro Medium</vt:lpstr>
      <vt:lpstr>KoHo Light</vt:lpstr>
      <vt:lpstr>Koho Bold</vt:lpstr>
      <vt:lpstr>Alef Bold</vt:lpstr>
      <vt:lpstr>Verdana</vt:lpstr>
      <vt:lpstr>Tahoma</vt:lpstr>
      <vt:lpstr>Symbol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SBV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Mineração - SBV Ambiental</dc:title>
  <dc:subject>Mineração</dc:subject>
  <dc:creator>Marcelo Lima</dc:creator>
  <cp:keywords>SBV</cp:keywords>
  <cp:lastModifiedBy>Breno Bethonico</cp:lastModifiedBy>
  <cp:revision>12</cp:revision>
  <cp:lastPrinted>2021-03-22T11:04:49Z</cp:lastPrinted>
  <dcterms:created xsi:type="dcterms:W3CDTF">2020-11-11T16:46:55Z</dcterms:created>
  <dcterms:modified xsi:type="dcterms:W3CDTF">2024-10-23T14:58:18Z</dcterms:modified>
</cp:coreProperties>
</file>